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77" r:id="rId16"/>
    <p:sldId id="260" r:id="rId17"/>
    <p:sldId id="273" r:id="rId18"/>
    <p:sldId id="274" r:id="rId19"/>
    <p:sldId id="275" r:id="rId20"/>
    <p:sldId id="278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06FF7DAC-A1D9-4B03-BB82-B048F38436B3}">
          <p14:sldIdLst>
            <p14:sldId id="256"/>
          </p14:sldIdLst>
        </p14:section>
        <p14:section name="LIVE" id="{4399D64D-DD56-4ACC-A3FE-C4A347BD95A1}">
          <p14:sldIdLst>
            <p14:sldId id="257"/>
          </p14:sldIdLst>
        </p14:section>
        <p14:section name="RESULT" id="{6A63B57B-41AD-48A2-A2A9-F26F4CA8F55E}">
          <p14:sldIdLst>
            <p14:sldId id="258"/>
          </p14:sldIdLst>
        </p14:section>
        <p14:section name="FIXTURES" id="{E5C01B39-CF37-40C1-BD99-EF3BDE85566A}">
          <p14:sldIdLst>
            <p14:sldId id="259"/>
          </p14:sldIdLst>
        </p14:section>
        <p14:section name="First Division" id="{3DA77D2E-0445-4E6E-A1EF-061C10009008}">
          <p14:sldIdLst>
            <p14:sldId id="264"/>
          </p14:sldIdLst>
        </p14:section>
        <p14:section name="Division1_Results" id="{EA98A220-02AE-4ACF-A5E1-F6089FB258F0}">
          <p14:sldIdLst>
            <p14:sldId id="263"/>
          </p14:sldIdLst>
        </p14:section>
        <p14:section name="Division1_standings" id="{306A2210-859B-4580-B932-54B10F3BE56F}">
          <p14:sldIdLst>
            <p14:sldId id="265"/>
          </p14:sldIdLst>
        </p14:section>
        <p14:section name="Second Division" id="{1DC8A4F6-80B5-4F8E-A797-7EF709D54874}">
          <p14:sldIdLst>
            <p14:sldId id="266"/>
          </p14:sldIdLst>
        </p14:section>
        <p14:section name="division2_results" id="{0824E2E5-CF1E-4308-9DFF-1E295BC0FB51}">
          <p14:sldIdLst>
            <p14:sldId id="267"/>
          </p14:sldIdLst>
        </p14:section>
        <p14:section name="division2_standing" id="{40FB914B-BBC3-4153-B0DF-7CA893D4F33F}">
          <p14:sldIdLst>
            <p14:sldId id="269"/>
          </p14:sldIdLst>
        </p14:section>
        <p14:section name="Women League" id="{176FA122-04FB-4A5F-9490-27813BCC9C4B}">
          <p14:sldIdLst>
            <p14:sldId id="270"/>
          </p14:sldIdLst>
        </p14:section>
        <p14:section name="womenleague_results" id="{721FC588-6C5A-4176-A261-BFBE3C3A3529}">
          <p14:sldIdLst>
            <p14:sldId id="271"/>
          </p14:sldIdLst>
        </p14:section>
        <p14:section name="womenleague_standing" id="{66633C23-C694-4970-854D-EA75E405D336}">
          <p14:sldIdLst>
            <p14:sldId id="272"/>
          </p14:sldIdLst>
        </p14:section>
        <p14:section name="COUNTY MEET" id="{5BEADA57-73A3-484D-B06F-165803CC0120}">
          <p14:sldIdLst>
            <p14:sldId id="276"/>
          </p14:sldIdLst>
        </p14:section>
        <p14:section name="COUNT MEET: GOALS" id="{112B918F-A56A-4AC0-AEAA-F2654062F9C7}">
          <p14:sldIdLst>
            <p14:sldId id="277"/>
          </p14:sldIdLst>
        </p14:section>
        <p14:section name="SEARCH" id="{04A24753-812E-44BD-B569-7D16719CA913}">
          <p14:sldIdLst>
            <p14:sldId id="260"/>
          </p14:sldIdLst>
        </p14:section>
        <p14:section name="TEAM INFO" id="{EE39E147-6D09-4EC1-B3DC-5EE87FD2F4C9}">
          <p14:sldIdLst>
            <p14:sldId id="273"/>
          </p14:sldIdLst>
        </p14:section>
        <p14:section name="TEAM INFO: MATCHES" id="{D53AA32E-AA1E-4EBC-88EE-616A1EDD5DF9}">
          <p14:sldIdLst>
            <p14:sldId id="274"/>
          </p14:sldIdLst>
        </p14:section>
        <p14:section name="TEAM INFO: SQUAD" id="{955D3FDF-EC2B-4B26-97D9-B5CDD545B92B}">
          <p14:sldIdLst>
            <p14:sldId id="275"/>
          </p14:sldIdLst>
        </p14:section>
        <p14:section name="LOGIN" id="{5ACA3E6F-D767-42B3-AF9F-DEB5C65D4807}">
          <p14:sldIdLst>
            <p14:sldId id="278"/>
          </p14:sldIdLst>
        </p14:section>
        <p14:section name="MATCH DETAILS" id="{6FD667B7-6A6C-4E1E-8648-93B870436042}">
          <p14:sldIdLst>
            <p14:sldId id="280"/>
          </p14:sldIdLst>
        </p14:section>
        <p14:section name="MATCH SUMMARY" id="{7E4672A0-CD69-41FB-B254-AF126287833F}">
          <p14:sldIdLst>
            <p14:sldId id="281"/>
          </p14:sldIdLst>
        </p14:section>
        <p14:section name="MATCH LINEUP" id="{4A7B5476-2580-4AF2-9219-04C802621C88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D9D9D9"/>
    <a:srgbClr val="C8CDCD"/>
    <a:srgbClr val="FC0427"/>
    <a:srgbClr val="002E82"/>
    <a:srgbClr val="EEEEEE"/>
    <a:srgbClr val="FFFFFF"/>
    <a:srgbClr val="001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2A362-40A8-4627-BBDF-FEB61F3AB06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D35BE-6CD9-45B8-AE52-88C36981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5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9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8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1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3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01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3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0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7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6243-EED5-1A49-97F3-B7E7109D9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E08DD-3DB3-55E9-8D2F-937D8A2E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98F-37F4-490F-C767-2E29EFDE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C7B3-EAD4-F2F9-0643-7B4CC2EE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BD7C5-E48A-B63E-0D53-CA81FF91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C9DE-AB7B-E9FE-8A9F-2911C2A0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9AC4-CC41-7908-6514-A835623CB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BEB4-9512-C277-2334-5EC6EA8B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EE6B-03C7-124E-5A9B-2FCE2449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45A2-F122-2740-ECCC-520DFC17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6FABB-E878-ACA8-A15F-1D7572761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D262B-926E-303F-87BC-1C53CCEA4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3538-3B47-4612-6CBA-90C17306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24C7-6FC2-667E-C83D-C82159A6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7E99-5D10-90EB-0786-D9FCC441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7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4D48-11FE-C041-7F76-EA0E7211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8CD8-6131-053A-2253-0EAA7012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00E4-31D5-E268-0EDF-4E4D6177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F8C0-155B-BFCF-F822-2674843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9A195-6896-C245-A417-C9401237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AA4D-1D15-6A9E-0E11-79E34E09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67A4-C1D6-6C4C-ECE5-CA10BBB4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5432-41D1-E1CA-E429-80693822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F41F-94C4-01F4-05C2-5D7E8D83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6F371-0ADB-4295-0CB9-52EDD3CC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8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4387-36D4-1898-D220-1BBD8A5A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52C5-ED57-F451-9F1D-2864FBC01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C6E10-FCB4-5670-0233-D5B817AE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AE0FA-EF8E-01E8-1357-8A890A6D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0C8B-72C6-6B69-26F8-03F4AE47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607D-326E-7425-89E5-F389F971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85C5-4671-1E1D-21F3-EFE486F2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E3F9E-4CC6-05E2-EE4D-AB4D67CD2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93577-D932-EAA7-9901-A5EFFBE2B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38291-AFBA-ABA8-CD16-3FEDD774A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D7961-E31F-5F8F-560F-5B0FE3001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E1A2E-6952-0038-1E90-F6ED029D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BD514-30DC-6CC2-F790-D9045BE8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3A79C-4DE7-BB67-908B-E0D601D4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306B-0D69-97DA-69C7-86B35F2E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5DFEB-6904-7F60-CB61-8F75C045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C80C7-800B-11B2-DEEC-6703987A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78CEB-4743-97D1-3660-6AEA7977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ADA5E-182E-5029-9566-4B5A2D98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2121B-780A-68C8-6AC8-DCA59822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95DBF-507D-399D-F9F0-0F2E14BD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ADFE-3BBF-1E49-5090-BFFCE7BF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44D6-7920-6C79-6F8F-F4E9E94B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3B75-952A-3B9D-8213-9098A623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AAF17-01A7-FF2E-8E71-4E8E9070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4046-8EED-501F-0069-BE1E7038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EB541-3E3E-AA20-B9B1-E4217687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5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D15A-A67F-B6C7-D2E8-B7625A80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DE47F-5D43-3B04-3B00-D24DD1A11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D65F6-BEA4-0F31-C411-2C153CDDA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691A2-3491-5773-4FF7-40BF098B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283E2-44DB-71A0-4737-94DB1346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5C83D-B283-F442-863B-7AD421D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E459-F15B-BC2C-4FAB-94B256A2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FE37-1598-B5FD-810D-0550E7C0C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4C8D-3A94-8568-B03E-3156AE92A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A1A-BE14-C580-E92E-34CEDCAED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152E3-09B3-5BF6-8A43-B16A60AB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26" Type="http://schemas.openxmlformats.org/officeDocument/2006/relationships/image" Target="../media/image17.png"/><Relationship Id="rId3" Type="http://schemas.openxmlformats.org/officeDocument/2006/relationships/slide" Target="slide2.xml"/><Relationship Id="rId21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4.jpg"/><Relationship Id="rId17" Type="http://schemas.openxmlformats.org/officeDocument/2006/relationships/image" Target="../media/image9.png"/><Relationship Id="rId25" Type="http://schemas.openxmlformats.org/officeDocument/2006/relationships/slide" Target="slide16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jpg"/><Relationship Id="rId24" Type="http://schemas.openxmlformats.org/officeDocument/2006/relationships/image" Target="../media/image16.svg"/><Relationship Id="rId5" Type="http://schemas.openxmlformats.org/officeDocument/2006/relationships/slide" Target="slide4.xml"/><Relationship Id="rId15" Type="http://schemas.openxmlformats.org/officeDocument/2006/relationships/image" Target="../media/image7.svg"/><Relationship Id="rId23" Type="http://schemas.openxmlformats.org/officeDocument/2006/relationships/image" Target="../media/image15.png"/><Relationship Id="rId10" Type="http://schemas.openxmlformats.org/officeDocument/2006/relationships/image" Target="../media/image2.jpg"/><Relationship Id="rId19" Type="http://schemas.openxmlformats.org/officeDocument/2006/relationships/image" Target="../media/image11.png"/><Relationship Id="rId4" Type="http://schemas.openxmlformats.org/officeDocument/2006/relationships/slide" Target="slide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jp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10" Type="http://schemas.openxmlformats.org/officeDocument/2006/relationships/image" Target="../media/image2.jpg"/><Relationship Id="rId4" Type="http://schemas.openxmlformats.org/officeDocument/2006/relationships/image" Target="../media/image19.svg"/><Relationship Id="rId9" Type="http://schemas.openxmlformats.org/officeDocument/2006/relationships/slide" Target="slide11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jp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10" Type="http://schemas.openxmlformats.org/officeDocument/2006/relationships/image" Target="../media/image2.jpg"/><Relationship Id="rId4" Type="http://schemas.openxmlformats.org/officeDocument/2006/relationships/image" Target="../media/image19.svg"/><Relationship Id="rId9" Type="http://schemas.openxmlformats.org/officeDocument/2006/relationships/slide" Target="slide11.xml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slide" Target="slide4.xml"/><Relationship Id="rId3" Type="http://schemas.openxmlformats.org/officeDocument/2006/relationships/slide" Target="slide16.xml"/><Relationship Id="rId21" Type="http://schemas.openxmlformats.org/officeDocument/2006/relationships/slide" Target="slide11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24" Type="http://schemas.openxmlformats.org/officeDocument/2006/relationships/image" Target="../media/image4.jpg"/><Relationship Id="rId5" Type="http://schemas.openxmlformats.org/officeDocument/2006/relationships/image" Target="../media/image19.svg"/><Relationship Id="rId15" Type="http://schemas.openxmlformats.org/officeDocument/2006/relationships/image" Target="../media/image14.png"/><Relationship Id="rId23" Type="http://schemas.openxmlformats.org/officeDocument/2006/relationships/image" Target="../media/image3.jpg"/><Relationship Id="rId10" Type="http://schemas.openxmlformats.org/officeDocument/2006/relationships/image" Target="../media/image8.png"/><Relationship Id="rId19" Type="http://schemas.openxmlformats.org/officeDocument/2006/relationships/slide" Target="slide5.xml"/><Relationship Id="rId4" Type="http://schemas.openxmlformats.org/officeDocument/2006/relationships/image" Target="../media/image17.png"/><Relationship Id="rId9" Type="http://schemas.openxmlformats.org/officeDocument/2006/relationships/image" Target="../media/image7.svg"/><Relationship Id="rId14" Type="http://schemas.openxmlformats.org/officeDocument/2006/relationships/image" Target="../media/image13.png"/><Relationship Id="rId2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8.sv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18" Type="http://schemas.openxmlformats.org/officeDocument/2006/relationships/image" Target="../media/image1.png"/><Relationship Id="rId3" Type="http://schemas.openxmlformats.org/officeDocument/2006/relationships/image" Target="../media/image5.png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openxmlformats.org/officeDocument/2006/relationships/slide" Target="slide4.xml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slide" Target="slide3.xml"/><Relationship Id="rId24" Type="http://schemas.openxmlformats.org/officeDocument/2006/relationships/image" Target="../media/image4.jpg"/><Relationship Id="rId5" Type="http://schemas.openxmlformats.org/officeDocument/2006/relationships/image" Target="../media/image7.svg"/><Relationship Id="rId15" Type="http://schemas.openxmlformats.org/officeDocument/2006/relationships/slide" Target="slide16.xml"/><Relationship Id="rId23" Type="http://schemas.openxmlformats.org/officeDocument/2006/relationships/image" Target="../media/image3.jpg"/><Relationship Id="rId10" Type="http://schemas.openxmlformats.org/officeDocument/2006/relationships/image" Target="../media/image10.png"/><Relationship Id="rId19" Type="http://schemas.openxmlformats.org/officeDocument/2006/relationships/slide" Target="slide5.xml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16.svg"/><Relationship Id="rId2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3.xml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slide" Target="slide5.xml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17" Type="http://schemas.openxmlformats.org/officeDocument/2006/relationships/slide" Target="slide16.xml"/><Relationship Id="rId25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24" Type="http://schemas.openxmlformats.org/officeDocument/2006/relationships/image" Target="../media/image3.jpg"/><Relationship Id="rId5" Type="http://schemas.openxmlformats.org/officeDocument/2006/relationships/image" Target="../media/image7.svg"/><Relationship Id="rId15" Type="http://schemas.openxmlformats.org/officeDocument/2006/relationships/image" Target="../media/image15.png"/><Relationship Id="rId23" Type="http://schemas.openxmlformats.org/officeDocument/2006/relationships/slide" Target="slide11.xml"/><Relationship Id="rId10" Type="http://schemas.openxmlformats.org/officeDocument/2006/relationships/image" Target="../media/image2.jpg"/><Relationship Id="rId19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4.xml"/><Relationship Id="rId22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.jp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3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.jpg"/><Relationship Id="rId5" Type="http://schemas.openxmlformats.org/officeDocument/2006/relationships/image" Target="../media/image17.png"/><Relationship Id="rId15" Type="http://schemas.openxmlformats.org/officeDocument/2006/relationships/image" Target="../media/image9.png"/><Relationship Id="rId10" Type="http://schemas.openxmlformats.org/officeDocument/2006/relationships/slide" Target="slide11.xml"/><Relationship Id="rId4" Type="http://schemas.openxmlformats.org/officeDocument/2006/relationships/slide" Target="slide16.xml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21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9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6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9B95A1-3CA0-38A2-8478-3F3C9A9CDA54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</a:t>
            </a:r>
          </a:p>
        </p:txBody>
      </p:sp>
      <p:sp>
        <p:nvSpPr>
          <p:cNvPr id="28" name="Rectangle: Rounded Corners 27">
            <a:hlinkClick r:id="rId3" action="ppaction://hlinksldjump"/>
            <a:extLst>
              <a:ext uri="{FF2B5EF4-FFF2-40B4-BE49-F238E27FC236}">
                <a16:creationId xmlns:a16="http://schemas.microsoft.com/office/drawing/2014/main" id="{13BD51B9-3EF0-327F-B9BB-47044E139CA1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30" name="Rectangle: Rounded Corners 29">
            <a:hlinkClick r:id="rId4" action="ppaction://hlinksldjump"/>
            <a:extLst>
              <a:ext uri="{FF2B5EF4-FFF2-40B4-BE49-F238E27FC236}">
                <a16:creationId xmlns:a16="http://schemas.microsoft.com/office/drawing/2014/main" id="{7DBB0455-FCF7-FE96-8802-F45F89139281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1" name="Rectangle: Rounded Corners 30">
            <a:hlinkClick r:id="rId5" action="ppaction://hlinksldjump"/>
            <a:extLst>
              <a:ext uri="{FF2B5EF4-FFF2-40B4-BE49-F238E27FC236}">
                <a16:creationId xmlns:a16="http://schemas.microsoft.com/office/drawing/2014/main" id="{AA67CF37-B95D-B9E3-3571-35CE24298E34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0EA451-70BE-A8E4-874C-D66853ACE2DF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59009B-E71D-F8EC-9215-0B38B6DB01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853BF4-79CD-C645-CA31-0B6BE73DA525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9757C-FF43-2930-B021-46168C7D03C1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39" name="Rectangle: Rounded Corners 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807331-BD84-6806-20EF-44219104F3B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2ADB75-9D64-C9AD-D01D-C5B206522D6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243DFE-9716-08E4-90BA-5D7F7024C159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06E729-E7E1-823A-6035-B2CD726C940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581389-7CB8-0B68-CFFD-75671039161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14D6D7-8CF7-7119-8395-EC8E85C70239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866FCAF-9689-9C5B-0365-D0EC88A68D7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8A0A50-AAC6-BE5E-3819-9752F9D2DEB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7E2F17-279F-1C76-497B-4E474C24D23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1458C7D-B304-419D-8CB4-34028B41626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F762DF-EAB8-EB38-7DBF-6B0F9610C4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7" name="Picture 5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B44790E0-2AD4-5872-38B9-BA1D7092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14B58D57-B436-02F5-89D9-E10A25BD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5" name="Picture 64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BE8341B2-EB03-5246-252B-9FFABE47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2B7768E-3F82-2091-267A-8D081015F3E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D15552F-2A06-B6A1-D8F5-F971421D6583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B1DF92-FD0D-D364-BFA0-C93AA9315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75" name="Picture 7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348E22E-E700-1C83-A30F-34A9F877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F772EF4-CB5F-6F9E-2329-26548B0C7395}"/>
              </a:ext>
            </a:extLst>
          </p:cNvPr>
          <p:cNvGrpSpPr/>
          <p:nvPr/>
        </p:nvGrpSpPr>
        <p:grpSpPr>
          <a:xfrm>
            <a:off x="3462916" y="4304782"/>
            <a:ext cx="6364896" cy="845259"/>
            <a:chOff x="3462916" y="2448581"/>
            <a:chExt cx="6364896" cy="84525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FA63D5A-DB5F-9F2C-15B1-9E28E4AA362D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0CE0CDC-C219-8859-D5F0-E9C4BA5649F6}"/>
                </a:ext>
              </a:extLst>
            </p:cNvPr>
            <p:cNvSpPr txBox="1"/>
            <p:nvPr/>
          </p:nvSpPr>
          <p:spPr>
            <a:xfrm>
              <a:off x="3568440" y="269397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09:30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2D3B402-4C8D-3D37-2F41-EAFFD4C8AAF0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0E6930-A8B1-068F-F08D-E3B31DD03A97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CB085-6AEF-358C-3E8A-5B06CA0360FD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7DA08BA-B0E2-C8AB-70F2-454DDEE36CB5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9C2EF8-EE5D-907E-43AE-313CEBE8C8D0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0E49DD-EAC2-679C-B772-EE3CB6B59715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73CD79-6DA3-4D0A-0056-7090EAC6122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2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49AE393-E14B-3A6D-39E7-8F16FDBAA941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FC400B4-0632-9DC2-9EDA-710596C07C5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7" name="Picture 12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C3E87CF4-0733-1ECC-DC2A-B15160182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89A4BBF-2340-9186-59D6-F30C5FA62EED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4AC6486-9F4D-C772-9B67-D305C2A3A1C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7CEBD81-46E0-B5F9-EB89-C15158E6E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E788A-BC6E-0993-A7F0-F625626FD5E1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13F471-C551-C8C0-65BB-9EB376504A01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C0CD91-1F98-F6AB-6BCD-FBD54418852F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B6EB338-F14A-528D-D422-01984C025F89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EC655-D49D-238E-9D0C-48DD639E93F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C8A329D-CF90-D98B-3745-3CA07B88A9B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D560DDC-A467-2149-DCB5-8F4C71EB0EF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82797072-6810-DC87-25F4-E7155C1BF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5A72DD9-E582-1395-28C4-C0A7CC6D841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0D5BA37-0A4A-4FAB-265A-6668E05A05C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4E75979-3777-B5C2-4685-90400E676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5DC6B21-62A1-FD65-5C8C-499312B7C84E}"/>
              </a:ext>
            </a:extLst>
          </p:cNvPr>
          <p:cNvGrpSpPr/>
          <p:nvPr/>
        </p:nvGrpSpPr>
        <p:grpSpPr>
          <a:xfrm>
            <a:off x="4425431" y="4384074"/>
            <a:ext cx="1396272" cy="307777"/>
            <a:chOff x="4421300" y="2894313"/>
            <a:chExt cx="1396272" cy="30777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E65940E-B245-918F-61D8-B2339730500B}"/>
                </a:ext>
              </a:extLst>
            </p:cNvPr>
            <p:cNvSpPr txBox="1"/>
            <p:nvPr/>
          </p:nvSpPr>
          <p:spPr>
            <a:xfrm>
              <a:off x="4710281" y="2894313"/>
              <a:ext cx="1107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LPRC Oilers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96FBA5E-EFC2-8760-6339-056CBE0E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C742E9-D29D-C077-C562-8058C0942D53}"/>
              </a:ext>
            </a:extLst>
          </p:cNvPr>
          <p:cNvGrpSpPr/>
          <p:nvPr/>
        </p:nvGrpSpPr>
        <p:grpSpPr>
          <a:xfrm>
            <a:off x="4425431" y="4729099"/>
            <a:ext cx="1200513" cy="307777"/>
            <a:chOff x="4421300" y="2894313"/>
            <a:chExt cx="1200513" cy="30777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0EA38C3-5CE4-986E-E6CC-769141B695D0}"/>
                </a:ext>
              </a:extLst>
            </p:cNvPr>
            <p:cNvSpPr txBox="1"/>
            <p:nvPr/>
          </p:nvSpPr>
          <p:spPr>
            <a:xfrm>
              <a:off x="4710281" y="2894313"/>
              <a:ext cx="911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LISCR FC</a:t>
              </a: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FA229FEB-D465-0A35-AADA-2595CBA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2A1D87-7B07-2303-51D7-49D33AEE83BE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90D2356-42AF-8686-9437-F7031D226F1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591B02F-8869-C48C-6EA7-C6A4386CFA99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77ABC97-A039-26DE-4D8A-38E373A3FEE6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D652E1A-339D-7700-5B3B-668DBCCE4EF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009D05-8F16-AEE9-3EB5-6E3278291B09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56469DE-CF0D-A6D4-7F06-7761ECA10ED0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08A7763-8316-513A-E525-B9DB39321B2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9CAEE7C7-C34D-3534-FB49-0827B628C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9004CBF-DA6B-0063-1B10-74779F1CD8C6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51A9B9-EBCF-47F9-F431-7623832DB9F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C568E923-5339-98D7-6769-E5D90CE1C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79E69DC-E923-7E9E-DBC3-9FA0E373CE49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A82A146F-451E-B92E-A6A8-4ABF7BAF19A6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FC841594-BE4D-6969-3C44-27878E2E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840C26-EC26-9F8E-0A24-79C2F470D356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74A8145D-AD91-27D3-CC09-8E7730E7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BD34E52-7AF3-9589-AFB9-892C25E03F5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3D9D70D-90DA-EA3E-7D18-D2C00060B201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Graphic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CDF8DDCD-902A-5647-0359-BD2D7F78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574FF71-D9D3-A2AF-FFDA-A3DAFFC5B535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CC3440F-33E5-1FFB-AB10-B2FD8DDDC2AF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7" name="Picture 16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D6E1AEDF-963D-BEA5-6144-4BA07F3DA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3B31A0E-9E11-B789-516E-D58699AC945C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40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6056C-FAFB-B048-ED28-121B6B990309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58623F2-5629-3F5C-4A9B-6C290AE6E0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AC4C87-6988-F912-B9B8-7495F4FD9B6E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1A104D-3018-DFFA-0A03-3ABA2B33398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8" name="Rectangle: Rounded Corners 6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AA1DB6-A0E7-6954-EC38-A1D64D4293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CA4C66-2572-6508-7DA3-BC39572D5AB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CCD136-D7EA-FF61-A212-7EA3FB636188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6" name="Rectangle: Rounded Corners 6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68803B1-A8A1-5250-20AB-290EA9DB732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2AEB4-B7CC-65EE-5490-E07DE1E02C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A89B8A-12B2-E2FC-EF46-A7003CD84EF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4" name="Rectangle: Rounded Corners 6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76DC8BB-8049-CEF5-42F2-D13BCEF3D4F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6CDB8F-4328-C8DA-A35C-84F0CC51CC3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2BAA26-1D47-B3A2-6D41-1486F819F2B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DE3F168-0429-303F-A2EB-96B71302B41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D46A94-3771-97FF-2C9B-E48A18995E2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4" name="Picture 5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A7040082-7337-D4E1-7E32-F8D92983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5" name="Picture 5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570E5C-2F78-39DC-4703-B7A64B9B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6" name="Picture 5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7B25C27-88A6-816A-87C0-03D491ED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C9D724-58D8-0C24-5F14-D0CDA562728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D24F02-7351-A375-A201-00A5710FC101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69DF9FE-E598-859E-3320-218C58ED6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58" name="Picture 5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F1FBAFC2-0CF9-0C33-5B1D-8B72EB23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AC8F2A-E375-C0A5-5152-CCE805835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40671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DC7985C-6FE7-75D9-5337-87E93A53F88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D9A93E7-B600-E108-07CD-C8B35C5BE9F4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4E3DDF-8A2A-3A0F-76B7-245E8A79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93F5F-B179-7924-EE9E-6403536F2D73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89B3CB-6A88-09AD-DBA5-C44EB6DDB610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A3D347-CC99-A7D0-36CD-12831D0BEC5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52DA2F-B92A-5FBD-C131-5002E001548E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19F275-BC38-B80F-D06C-CA4E7B857F01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301268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A0DE42-C99B-4CD5-2D1E-C5E8B17E8B5C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41126D5-B26C-F61C-A5F9-8191270895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49A628-DA92-9F19-BBFE-40B69B0B0A2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86C71F-A825-1B62-EBCE-3F5D38EFFBFD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2A80A5-62C0-5C73-5A76-1682A8D0DD4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8B80DA-8F20-BCDE-6CD3-CCDC02FA2E0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613A7D-79C5-230F-D119-429D021259C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E082FF-0469-0E78-E499-659BE94DE0A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A07443-93F3-45C7-CA13-0B513FC96C8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8B9558-7D1A-52DD-1CD2-1EF60661629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A9F0B9D-33FE-1613-D9B9-F07395F1E8D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83DC0F-048A-CBE6-BE13-2F2F5446DE0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0D5C1C-681D-0A73-B58B-22C8B8E2133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88620A-9DA2-8221-6BBB-65E49670EEA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420C2D-CD2E-339E-052C-66DCEA2163F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42" name="Picture 4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9189097-D28A-C7AE-6307-F03CC3C20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6" name="Picture 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CA1D8D47-D9A1-B6A5-A26A-CB3F1EF5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7" name="Picture 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6AB3CA91-E340-9B1D-EFF4-57F871A6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8BEB65-EE87-6648-678C-137C35204122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F91761-EA39-F428-396F-D811C636F62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4C0F43FD-34EA-739B-A6C4-8CB40078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9" name="Picture 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C4F416E-12EC-C80F-3566-17612261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C27218-4C49-F2FD-6EA5-CD7783126E2A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C1FA1C-C5CD-E950-2015-55C5C94A7E2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AFF4C9-B819-7646-31BE-D4484CA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F7DCEE-57DA-D523-89FF-022B8260CC70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610C37D-4819-6AD5-63C0-4E44FFB8728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450AE-25FB-92FA-6C51-D536200CCBB1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D75C25-C31A-FF80-4F61-77313DA42B04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60271C-D109-3C7C-EADE-B6A2C891CF7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904A0A-44CB-E648-03EE-98054F86FBCC}"/>
              </a:ext>
            </a:extLst>
          </p:cNvPr>
          <p:cNvGrpSpPr/>
          <p:nvPr/>
        </p:nvGrpSpPr>
        <p:grpSpPr>
          <a:xfrm>
            <a:off x="3155152" y="2919860"/>
            <a:ext cx="6364896" cy="845259"/>
            <a:chOff x="3444913" y="5820122"/>
            <a:chExt cx="6364896" cy="84525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670CA43-798F-BD5B-6160-D9F44B4DE000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3F3365D-728A-2D1C-F5E6-CDA24F2EBD65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A249CAE-2D25-7F12-5D72-840B22D65B31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2867E90-2083-B412-5F3D-6B376711436E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BD71C6-5586-056F-B58F-EEFB69F7324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1F81C0E-3EBD-874F-6E8A-CF4597E0C66F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41DCDA-8043-3FB2-38BE-3352A50700D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95E8834-EB5D-767B-E141-C2739F0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CFAD551-3B93-6DC3-6CFD-DC8DA7CE1DD1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1A86FE4-7888-E889-7032-80617FE2D01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F62F415-1698-E22F-8A2A-F5012EA63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9E6F110-5871-5E6A-3111-AF114F53D11A}"/>
              </a:ext>
            </a:extLst>
          </p:cNvPr>
          <p:cNvGrpSpPr/>
          <p:nvPr/>
        </p:nvGrpSpPr>
        <p:grpSpPr>
          <a:xfrm>
            <a:off x="3155152" y="3889450"/>
            <a:ext cx="6364896" cy="845259"/>
            <a:chOff x="3155152" y="3889450"/>
            <a:chExt cx="6364896" cy="8452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EDBBCD-2C15-5D28-15E7-664671B4C647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A17BEE6-E2AF-0D73-2BB3-C8C203FC114D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AEBF880E-CC3F-B889-BB9B-BF42C4F74EAD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68CE2D6-77D1-BC7A-2241-F88B542A06C5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F3D54C8-9A87-01F0-DC7D-D82BACE55B8B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960C4F6-D9DD-B951-3007-9282ED52B071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D2DA970-16B9-0690-2310-9ED7AB655C4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DBDD93D8-4E0C-4C53-2DC6-F49264BB3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752560A-812E-C755-562C-0AD7B724AE4E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D3A2F2F-C465-E77D-CF91-4111729C03D9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0FFA2C2-07E5-A0F3-6885-5233CD07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746C87F-5DCB-9068-B803-788AE0889358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D3BE7F-DA8F-9A1E-E0EC-8B78560FC18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0895064-2006-8EF0-F63D-16ED5C542CF5}"/>
              </a:ext>
            </a:extLst>
          </p:cNvPr>
          <p:cNvGrpSpPr/>
          <p:nvPr/>
        </p:nvGrpSpPr>
        <p:grpSpPr>
          <a:xfrm>
            <a:off x="3179223" y="4878331"/>
            <a:ext cx="6364896" cy="845259"/>
            <a:chOff x="3155152" y="3889450"/>
            <a:chExt cx="6364896" cy="845259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5C50473-00EE-9739-1E87-E051C69EDC04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E434230-D40D-6C03-02C8-6948836804D4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C2BFE475-5E59-10CD-5B32-F2B0837D65DB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8CF87D-66B1-0C27-22F4-7FDDADD05F3A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484683D-7CB7-2D01-D478-AF1B3E00635D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7197C8A-594F-3640-E2AD-549252A1CA7E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86DC299-A517-01CE-E12A-D54DB6AE7BD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A569ED58-7AED-126C-D0A8-9103A7D0E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3678538-20C2-898A-9A3E-7890B3F3A05D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44AAA8E-C727-A975-4A38-784EE0A6E7C7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F3B2C692-35F4-7C71-60C8-08733AE24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CB15244-E416-4AAF-13CE-F69B5CDE85FF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7A5E763-2CCA-3ED5-90A0-6DC8C722F5A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27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56D55A7-4F74-B811-9660-E3DAD5E52EAB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E7BD972-84C4-7F4A-CA70-FDD56B3C7B09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E1E2FC8-B008-F194-0B38-B7EB8EBBAE9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8A580B4-7CE9-B06A-C1BA-BFCAED816B2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4" name="Rectangle: Rounded Corners 1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1D9EE68-913E-E00D-5B2C-1A043A5B801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98C1D2B-DE3D-652E-6C0D-2B40DC19007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09C555B-AA5E-D7CB-5555-FCBF04D1FA34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2" name="Rectangle: Rounded Corners 15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8B9B8A1-2306-29C5-121A-3FD7D01C084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B210B5B-81AB-E6C5-D87E-F86E911A3F0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66B2921-947C-A588-42E5-3C7E12DF89E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0" name="Rectangle: Rounded Corners 14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2F19994-9B36-CDB2-732B-7EBCA120895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6CCF58A-816E-7DE7-3822-6656613072D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A8B6CFB-6B07-85BB-9625-3D6E97908A5B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BB9A3517-E869-C197-EAE2-B6B1EC1715E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9A1479E-8807-BF04-4A85-D03CBB87F57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1" name="Picture 14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7736BF3-616F-3FA2-A719-692930E0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2" name="Picture 1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82E35AD9-0591-6046-5C73-303C9018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3" name="Picture 14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0C1BA94-D3A4-59F4-E67B-E2A50A0D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095618B-2DBB-5B7F-8EB3-53656166B75C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70F3A56-DE87-862A-9FD2-EAC5236616AB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7" name="Picture 14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9AD97CFA-805F-7C0D-FFAF-2FF64C36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5" name="Picture 14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CA83EAEE-0A59-9536-D652-B5C6B0CA6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E744E-E4DA-1FE6-C47A-B2593B1FC9C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7BFA6A-9900-93FB-B98D-5D00638D598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87B88E-FEA4-1201-B96E-7A650BC1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9A7C07-3A8D-F950-66C9-07001CAF6626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E5127-6241-93A7-9230-63D15194751C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455CC0-76ED-5B2C-1CFA-E958BCA7EBF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057AE5-B679-9BBF-EFFE-29442A7BD9EB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D29DA3-281A-2DAA-40E3-E50F6D4891B6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B34A9-8C91-A61E-C0D4-611754ED2D25}"/>
              </a:ext>
            </a:extLst>
          </p:cNvPr>
          <p:cNvGrpSpPr/>
          <p:nvPr/>
        </p:nvGrpSpPr>
        <p:grpSpPr>
          <a:xfrm>
            <a:off x="3155152" y="2981645"/>
            <a:ext cx="6364896" cy="845259"/>
            <a:chOff x="3444913" y="5820122"/>
            <a:chExt cx="6364896" cy="8452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D16DC1-3A31-34F5-66CC-B1E75A9DFB9F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469AC43D-C456-F803-E18D-76322C0C0B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86DC72-9654-DF7D-AFE5-722AD840FBA2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B2850-8DE5-4F85-CE55-7119CED7588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8A8C42-911A-1737-D51B-DECACD460B9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95571A-F1B1-A41C-47B7-A1AC86CB9CD5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035DE6-030F-0FE7-DE28-24D87BE416A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6108D33-4252-77E9-8438-C5CF8BABE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9A62F4F-F1FC-2BC4-6939-2C583B52C6B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5F4CA4-7C03-7D45-E235-03A83F25AF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FFEDF-6FEF-0AB2-6D02-D100E567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56868F3-D243-7A6D-5BDE-220E3289EFD3}"/>
              </a:ext>
            </a:extLst>
          </p:cNvPr>
          <p:cNvGrpSpPr/>
          <p:nvPr/>
        </p:nvGrpSpPr>
        <p:grpSpPr>
          <a:xfrm>
            <a:off x="3155152" y="3931876"/>
            <a:ext cx="6364896" cy="845259"/>
            <a:chOff x="3444913" y="5820122"/>
            <a:chExt cx="6364896" cy="845259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0E817DE-0A35-39DF-9FEF-C02B8C15B703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EDAB5D6-1DBB-74DF-15D4-6FD9ED2BC9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7462C20-9F98-5BBE-5A8E-C2923A59E787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36C45BE-B052-46C8-805B-64B66A6E1CAF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E9FBB3-CA08-0C55-5434-0254903A45A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0AC81CA-C6CA-D384-14D7-1AFB1EB62BF1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E58609-5C2D-EE2B-8382-E49C84A70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E8BB49B-A78C-CC15-BBAF-D6B34D08D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0B093A-74C0-0CBB-35CE-03FF62D2356B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73DF38-6014-0BE0-1B29-D92E6B1691E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2EEEA8E-8223-D1FE-1618-0E97B192D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7039FF2-CD1E-C424-8D54-23D8E6782139}"/>
              </a:ext>
            </a:extLst>
          </p:cNvPr>
          <p:cNvGrpSpPr/>
          <p:nvPr/>
        </p:nvGrpSpPr>
        <p:grpSpPr>
          <a:xfrm>
            <a:off x="3155152" y="4882107"/>
            <a:ext cx="6364896" cy="845259"/>
            <a:chOff x="3444913" y="5820122"/>
            <a:chExt cx="6364896" cy="84525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65C6FB7-6723-1ADF-6890-9FA67CEB7C22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1FAD3C1-796F-5EE5-EC30-98738EB97FC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13D35D-B4BD-564C-BAF0-49396A294298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DEA8DD2-FF62-4632-03F1-07968DBEFB2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1117AC5-E19C-9169-3155-F7A72B9D81F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55FB21B-0DB6-0EF6-3FD5-917FA15D591D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BF99E30-E88D-7766-3FD5-F082190B6F4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CEA89B7-B863-3592-6650-B4A7E38E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C803EFB-6A5F-B57D-F0AB-8DD740B7C358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3C79DE-5E09-E77B-EBD5-AB6B98BEDE0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B21C912-1F47-BFE9-236B-9E3647ED0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626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20C30BB-CE28-A49E-A5C8-D53B6FD0CEBE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7539A28-4169-8935-8C46-DBE0B67918D4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89D4435-703F-2551-DA49-C3C9E3192A1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72B6630-7019-2C02-DFC7-9970FA84941C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B97171-2E09-D647-6C4D-2015DE78179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1EE56B9-EB93-2127-8F11-0DA53EA6E6F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650BAFE-3E53-9951-8120-8AC45DC30B9B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46" name="Rectangle: Rounded Corners 1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F484DC1-D11E-0734-0F55-A6CDB2A2201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8DE09DC-6084-C309-A707-9AE923B2D37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F22B4C7-F746-8430-105F-5298FECF9EA4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44" name="Rectangle: Rounded Corners 1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E0D0B14-F168-E147-3744-4A3948240BB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BA95F23-F759-128E-04CA-084877DB82B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8446DFA-2219-58D3-8B60-B2E1064ED9B0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A3834177-ABE9-7245-EC1A-BD28640F495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B710DC4-D643-7DB8-A33A-0B1BAABD5FE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24" name="Picture 12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55A3CD1-CF91-4C1D-1CAB-C9CFC25F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25" name="Picture 124" descr="A blue and orange logo&#10;&#10;Description automatically generated">
              <a:extLst>
                <a:ext uri="{FF2B5EF4-FFF2-40B4-BE49-F238E27FC236}">
                  <a16:creationId xmlns:a16="http://schemas.microsoft.com/office/drawing/2014/main" id="{E0FCE0C4-843A-583C-45C2-E04FB05A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26" name="Picture 12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F5D384A-94DB-002F-A6BC-909455CF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2348E09-9985-84AB-17BF-B3F15D0C4BC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5CAC30-5B38-F9AF-4792-E16D1EFD6E2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Picture 14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E269D1-5224-C2FA-2923-A66BF7B4D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39" name="Picture 13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D0ADCB3F-3C0B-A6CB-3C32-D80845D9F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37F77A-50E2-2EE1-007B-AEC2026F6A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87DA1DB-0543-E6C4-318C-A1D4D8612116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8608CB-557B-F41E-3829-1F2C091F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78EB1-A817-7A2B-47B4-6753A074546A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36817A-A71C-FDB5-BD08-B35F40EEC358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FE8434-AB1F-FE95-D870-7911481BA992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7823AF-1C4B-C92C-BC48-70EC969D453A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9EF123-ED46-DC2A-0003-00ECA226D28D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7D0159-054E-727B-CC8E-547546E0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12339"/>
              </p:ext>
            </p:extLst>
          </p:nvPr>
        </p:nvGraphicFramePr>
        <p:xfrm>
          <a:off x="3179223" y="2955135"/>
          <a:ext cx="6364896" cy="291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26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02802-65BE-EFF6-19D2-3BF09298FDA5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768304-E4A8-4EF7-4D70-0D90C858675C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79ABF9-A9F8-AD53-C8F1-2B3E631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BE668C-8844-BA31-43FB-FCFA97FA5BA6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B02B60-E17E-4C8C-93B6-AAC09C253DA8}"/>
              </a:ext>
            </a:extLst>
          </p:cNvPr>
          <p:cNvGrpSpPr/>
          <p:nvPr/>
        </p:nvGrpSpPr>
        <p:grpSpPr>
          <a:xfrm>
            <a:off x="3318537" y="1654365"/>
            <a:ext cx="6364896" cy="2520593"/>
            <a:chOff x="3318537" y="1654365"/>
            <a:chExt cx="6364896" cy="252059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74698B-B39A-88D2-0158-E5E28C0C0775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1C2A85-ED46-00B7-1B0A-B2B34880A12A}"/>
                </a:ext>
              </a:extLst>
            </p:cNvPr>
            <p:cNvSpPr txBox="1"/>
            <p:nvPr/>
          </p:nvSpPr>
          <p:spPr>
            <a:xfrm>
              <a:off x="3318537" y="1705028"/>
              <a:ext cx="636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2F1DFB-D176-E36D-E1F2-091189C5A29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D4E458-91B1-9F6E-6BF2-2F41DC98C165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DD13C0-985B-3036-6786-75797D4729B0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2F3BD3-99FC-63BA-1BCA-2702A14DF36E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3032F3-02F4-DC79-3D98-A405E67A799A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1A087-3E65-A100-2E78-429569783402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CD7E69-D8ED-70C9-1CF0-A399F437105D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61E7A9-CCAD-8CB0-9F35-FD3D8A71B433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7441E-F913-0BD9-340D-280D4A52F858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1B1910-CD5F-4D84-A2C2-5903224E6F54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68" name="Picture 67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1261E4AF-C694-5947-0041-BFEEDDF09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5BAB39-9EA8-58E9-4DAA-97D696F00BDA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002CFE-0A28-3B4F-ABA2-44A07BD01224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C9B484-ED8E-33B4-BD4B-BB3AA10B4469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857C1F-EC99-DAB8-852A-7234F6B53ED1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A5548C6-C121-AF9D-94A4-C1686C51FE77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B552CA-3308-69AF-FEAF-86B9966711F2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0854FD-0B5C-8D5B-B42D-F1C7696A341E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73A411C-145B-C6AE-1962-4D2B40F33FFC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CF9CCAC-B01F-C448-C6F4-33DC7A0C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0B7ABE-661B-76E1-EE41-1F9FEDC06E88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BDEFCA-C4FC-7805-C891-A8114733A662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0F3F0F1-DFFC-8983-DC51-6CEF7F1644CD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D5069A-77D5-692F-E238-8EFC23B84611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35545-362C-7BA9-5D48-C607FA6A2CE7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B3716E2-F587-17F9-5B31-6653D02D26B0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5D7617C-19FD-5DCE-4A5B-17CF8C8E5593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13624D9-C1E7-11A2-DE17-D4F6CDC70134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BE76EFE-BB5F-C5A8-9927-45B6493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F4DF355-3E5E-C97B-8764-D993D782A5AA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CEB38B0-376F-B78F-3E43-E914291DD8DC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623EF-0180-5EC3-6DA3-7695298BE9C5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114B894-8885-EAEA-6F5A-EA26F5F77799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33D7F3-9930-FBC4-6510-120292C2AFB6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73DF7C9-5BDF-C848-9FA2-088E030BE48A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158D99-4EB3-B22B-C1DD-A0F197C06845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7CCA7-CB18-D9D1-FC4C-B955989EE057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C73F42F-17E6-2696-9242-512E6139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FDB4403-D8CB-DF89-3753-0B9682FEFBA3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2B9E821-8C48-E5A0-EB10-3F07D2F9FA01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5BA1F8-2A11-1790-0E73-7775812E0C91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418F7B7-91E8-8EB8-CF24-E5D3CB488F8D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BEA4C1D-A003-E6CF-55F6-962529706045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7FFE2EF-810E-2A40-CB44-6388ADC2836C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AF55455-BD6C-AFE6-B2D1-5DE3E6E545EE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5829B04-05A4-9CB9-E07C-9FD8ECD481BD}"/>
              </a:ext>
            </a:extLst>
          </p:cNvPr>
          <p:cNvGrpSpPr/>
          <p:nvPr/>
        </p:nvGrpSpPr>
        <p:grpSpPr>
          <a:xfrm>
            <a:off x="3276822" y="4319451"/>
            <a:ext cx="6364896" cy="2520593"/>
            <a:chOff x="3318537" y="1654365"/>
            <a:chExt cx="6364896" cy="2520593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D15C8D6A-EC33-2304-4BD5-391B7E77DEFE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98E49C3-7D9C-630C-F7FA-682755B371EE}"/>
                </a:ext>
              </a:extLst>
            </p:cNvPr>
            <p:cNvSpPr txBox="1"/>
            <p:nvPr/>
          </p:nvSpPr>
          <p:spPr>
            <a:xfrm>
              <a:off x="3318537" y="1705028"/>
              <a:ext cx="636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B</a:t>
              </a: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976B4B9-0BB5-5393-F48E-01FD78DCE33A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9C11F40-BCA8-20F0-390D-802EEC285F6F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F427415-D31D-8345-8DDF-CD6E05C5C144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36F81DF-B9BC-1E53-9EA3-A683949FEF0E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ED7C8C8-3337-F487-B3E7-03B2D4EB2C2E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19D6580-EA9A-C75F-6110-6BB14EF2FAD5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363D974-EADB-F6E6-6AE3-19B76F534446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943026D-B57D-85EC-DBAD-42E6AFA0BA24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4F2F28B-0A78-965E-6409-3B807724F409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3A3238A-371A-5B18-227F-8C119D46B4D9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151" name="Picture 150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FBF5FB32-7FB9-4E93-C3E0-D883385B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6320D925-0DBE-9481-721F-92AED42C3818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A18BFAA-42AB-0A3C-C6B5-DFF7551669D6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689A1CB-A621-179A-9797-88111F6BC912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169FA8F-0A62-19CE-046D-BEF62F8C5233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0266D59-36E6-7BA5-332C-F2E22A0C82BF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C9D3E387-DC1B-72FF-8A60-59FAAD009AC0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0F740B5F-F1C9-157B-6E1E-974D46E50F9C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32DBD35-C49A-DBAB-9F46-CBBB619A8214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9BA0E8FC-2162-D7CA-BC76-8F46557BF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F929F3A-BE47-0A16-37FF-85DB14CDD465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FAE80654-E086-CCF6-5C14-09C8E6F0BBC1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C719C2F-0A32-ACF9-8105-540F65012276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CFB423D-D3CB-76FC-D93D-33D5C5A2BB8C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612E84B-8F77-0B6D-5618-E13AE5EB0CD9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1B380913-9018-2439-A31E-9B1999B457B8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BAE1699-9E79-577C-462E-9B53972B3306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8952D855-1935-B7B8-753A-F220A00A9608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B3638D98-C346-5A52-A463-E5A75DE7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7C9564AA-E007-7CA7-858C-AC885F694B26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A7CD089-5ED6-A63A-71EE-3EB029EA6BFC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38F23A00-07C8-8CF1-6788-7798F502D70F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CFCAC15-E386-08FC-C41C-7524514EF182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8BECC1A-A511-0190-F2A3-87327ACE6F77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771A4C9-835F-84F3-A6C6-6805718B3DE0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9DA4AA0-D201-A5FC-E664-28A15E7289C5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AD84D62-B088-8C81-B541-E336218FB5FC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5D807B3D-B6E6-2C4D-B4E2-F9034B489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20097EF-2838-AF2C-9302-BF1C1B003BE3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62EDB451-EC27-6E6E-FA93-91C76932A64E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324CB077-9836-8415-F531-64F3129D39BD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6F8F0D9F-9EE9-B6A2-CE8B-4FE8BF2576C4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770B8BA-6B23-1AE8-07DD-9588EE56AA97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E7BA8AC6-E533-A4F5-9D12-554E89DC67B7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DA767FBD-3053-28DA-7623-7151C8323C3E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65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02802-65BE-EFF6-19D2-3BF09298FDA5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768304-E4A8-4EF7-4D70-0D90C858675C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79ABF9-A9F8-AD53-C8F1-2B3E631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BE668C-8844-BA31-43FB-FCFA97FA5BA6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FAD532-1E11-9660-C668-39E981A732A1}"/>
              </a:ext>
            </a:extLst>
          </p:cNvPr>
          <p:cNvSpPr/>
          <p:nvPr/>
        </p:nvSpPr>
        <p:spPr>
          <a:xfrm>
            <a:off x="3318537" y="1654365"/>
            <a:ext cx="6364896" cy="4253140"/>
          </a:xfrm>
          <a:prstGeom prst="roundRect">
            <a:avLst>
              <a:gd name="adj" fmla="val 74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CF7DA-B39A-2DFD-7B9F-5BB1C25C9F2D}"/>
              </a:ext>
            </a:extLst>
          </p:cNvPr>
          <p:cNvSpPr txBox="1"/>
          <p:nvPr/>
        </p:nvSpPr>
        <p:spPr>
          <a:xfrm>
            <a:off x="3318537" y="1705028"/>
            <a:ext cx="63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Scorers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B7C339-AE8F-36FE-F15B-3F080694A88F}"/>
              </a:ext>
            </a:extLst>
          </p:cNvPr>
          <p:cNvCxnSpPr>
            <a:cxnSpLocks/>
          </p:cNvCxnSpPr>
          <p:nvPr/>
        </p:nvCxnSpPr>
        <p:spPr>
          <a:xfrm>
            <a:off x="3318537" y="2382244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737D5B-2428-B4DB-62FF-511051F0A3B6}"/>
              </a:ext>
            </a:extLst>
          </p:cNvPr>
          <p:cNvSpPr txBox="1"/>
          <p:nvPr/>
        </p:nvSpPr>
        <p:spPr>
          <a:xfrm>
            <a:off x="3355698" y="207446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74BA8-BEDE-17AA-C2ED-4A84018694F4}"/>
              </a:ext>
            </a:extLst>
          </p:cNvPr>
          <p:cNvSpPr txBox="1"/>
          <p:nvPr/>
        </p:nvSpPr>
        <p:spPr>
          <a:xfrm>
            <a:off x="3830120" y="207446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1527B-46DC-8627-7C1E-29D469F6E836}"/>
              </a:ext>
            </a:extLst>
          </p:cNvPr>
          <p:cNvSpPr txBox="1"/>
          <p:nvPr/>
        </p:nvSpPr>
        <p:spPr>
          <a:xfrm>
            <a:off x="7327672" y="2048617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Goals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D162E-44F4-C003-A5E1-93D593605EA8}"/>
              </a:ext>
            </a:extLst>
          </p:cNvPr>
          <p:cNvSpPr txBox="1"/>
          <p:nvPr/>
        </p:nvSpPr>
        <p:spPr>
          <a:xfrm>
            <a:off x="3392859" y="288291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25" name="Picture 24" descr="A flag with a tree in the middle&#10;&#10;Description automatically generated">
            <a:extLst>
              <a:ext uri="{FF2B5EF4-FFF2-40B4-BE49-F238E27FC236}">
                <a16:creationId xmlns:a16="http://schemas.microsoft.com/office/drawing/2014/main" id="{BD83FC94-E4DD-C2C5-BCD0-0029599DBC6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0" y="2952550"/>
            <a:ext cx="280846" cy="1685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05CAD8-E098-8AF5-2576-B77ACDF2B776}"/>
              </a:ext>
            </a:extLst>
          </p:cNvPr>
          <p:cNvSpPr txBox="1"/>
          <p:nvPr/>
        </p:nvSpPr>
        <p:spPr>
          <a:xfrm>
            <a:off x="4607345" y="2882916"/>
            <a:ext cx="7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Zeeker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7D347-37B6-9FB5-8080-E5A5C70DCD26}"/>
              </a:ext>
            </a:extLst>
          </p:cNvPr>
          <p:cNvSpPr txBox="1"/>
          <p:nvPr/>
        </p:nvSpPr>
        <p:spPr>
          <a:xfrm>
            <a:off x="7327672" y="285706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0E19D0-5DC2-5EA7-6A25-CECE804432EF}"/>
              </a:ext>
            </a:extLst>
          </p:cNvPr>
          <p:cNvSpPr txBox="1"/>
          <p:nvPr/>
        </p:nvSpPr>
        <p:spPr>
          <a:xfrm>
            <a:off x="3392859" y="2534055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CE9F6E-EB7F-622F-8486-808F8A3F2BB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120" y="2603689"/>
            <a:ext cx="280846" cy="1685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539F7A-AD9D-62A9-58A6-E85A5CC5F32C}"/>
              </a:ext>
            </a:extLst>
          </p:cNvPr>
          <p:cNvSpPr txBox="1"/>
          <p:nvPr/>
        </p:nvSpPr>
        <p:spPr>
          <a:xfrm>
            <a:off x="4607345" y="2534055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Shempa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4BD000-53C1-4DB5-4C5E-346EC1EE26FB}"/>
              </a:ext>
            </a:extLst>
          </p:cNvPr>
          <p:cNvSpPr txBox="1"/>
          <p:nvPr/>
        </p:nvSpPr>
        <p:spPr>
          <a:xfrm>
            <a:off x="7327672" y="250820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2935FC-6FFA-7163-32EA-0C761F599409}"/>
              </a:ext>
            </a:extLst>
          </p:cNvPr>
          <p:cNvSpPr txBox="1"/>
          <p:nvPr/>
        </p:nvSpPr>
        <p:spPr>
          <a:xfrm>
            <a:off x="3392859" y="323177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EBBA4C1-EBFA-D73F-A55B-8B5065FCF1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120" y="3301411"/>
            <a:ext cx="280846" cy="1685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325E351-75D4-D215-22F8-D389F43CC0F2}"/>
              </a:ext>
            </a:extLst>
          </p:cNvPr>
          <p:cNvSpPr txBox="1"/>
          <p:nvPr/>
        </p:nvSpPr>
        <p:spPr>
          <a:xfrm>
            <a:off x="4607345" y="3231777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Flomo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147F53-C962-7E96-FEFD-A962BD755360}"/>
              </a:ext>
            </a:extLst>
          </p:cNvPr>
          <p:cNvSpPr txBox="1"/>
          <p:nvPr/>
        </p:nvSpPr>
        <p:spPr>
          <a:xfrm>
            <a:off x="7327672" y="320592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1929-7BAB-1C75-E112-E7B9E1A4A20A}"/>
              </a:ext>
            </a:extLst>
          </p:cNvPr>
          <p:cNvSpPr txBox="1"/>
          <p:nvPr/>
        </p:nvSpPr>
        <p:spPr>
          <a:xfrm>
            <a:off x="3392859" y="358063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193AA66-4782-ED82-BAB5-7056D8C1B1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0120" y="3650272"/>
            <a:ext cx="280845" cy="1685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3B6AA2E-323B-4E4A-F06C-C6CAA8BF8213}"/>
              </a:ext>
            </a:extLst>
          </p:cNvPr>
          <p:cNvSpPr txBox="1"/>
          <p:nvPr/>
        </p:nvSpPr>
        <p:spPr>
          <a:xfrm>
            <a:off x="4607345" y="3580638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Nyema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37F62A-7251-5B81-1989-3B0787330523}"/>
              </a:ext>
            </a:extLst>
          </p:cNvPr>
          <p:cNvSpPr txBox="1"/>
          <p:nvPr/>
        </p:nvSpPr>
        <p:spPr>
          <a:xfrm>
            <a:off x="7327672" y="355478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08DACB-8FA8-10DB-B270-BE1279E929B6}"/>
              </a:ext>
            </a:extLst>
          </p:cNvPr>
          <p:cNvSpPr txBox="1"/>
          <p:nvPr/>
        </p:nvSpPr>
        <p:spPr>
          <a:xfrm>
            <a:off x="4607345" y="2057722"/>
            <a:ext cx="66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Player</a:t>
            </a:r>
          </a:p>
        </p:txBody>
      </p:sp>
    </p:spTree>
    <p:extLst>
      <p:ext uri="{BB962C8B-B14F-4D97-AF65-F5344CB8AC3E}">
        <p14:creationId xmlns:p14="http://schemas.microsoft.com/office/powerpoint/2010/main" val="233087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743199" y="70631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5CDC4-814C-9B4B-F0AA-3C38E3023136}"/>
              </a:ext>
            </a:extLst>
          </p:cNvPr>
          <p:cNvGrpSpPr/>
          <p:nvPr/>
        </p:nvGrpSpPr>
        <p:grpSpPr>
          <a:xfrm>
            <a:off x="3028012" y="1244264"/>
            <a:ext cx="5849287" cy="602417"/>
            <a:chOff x="3028012" y="971550"/>
            <a:chExt cx="5849287" cy="6024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464A00-A0AB-477F-1168-7AF1C1F94EE4}"/>
                </a:ext>
              </a:extLst>
            </p:cNvPr>
            <p:cNvSpPr txBox="1"/>
            <p:nvPr/>
          </p:nvSpPr>
          <p:spPr>
            <a:xfrm>
              <a:off x="3177914" y="1086494"/>
              <a:ext cx="379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for club…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AF41FE-EF51-164D-86D6-9F875435BE58}"/>
                </a:ext>
              </a:extLst>
            </p:cNvPr>
            <p:cNvGrpSpPr/>
            <p:nvPr/>
          </p:nvGrpSpPr>
          <p:grpSpPr>
            <a:xfrm>
              <a:off x="3028012" y="971550"/>
              <a:ext cx="5849287" cy="602417"/>
              <a:chOff x="3028012" y="971550"/>
              <a:chExt cx="5849287" cy="60241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DC46648-DE4F-54CA-FCED-A692CB66855F}"/>
                  </a:ext>
                </a:extLst>
              </p:cNvPr>
              <p:cNvSpPr/>
              <p:nvPr/>
            </p:nvSpPr>
            <p:spPr>
              <a:xfrm>
                <a:off x="3028012" y="971550"/>
                <a:ext cx="5849287" cy="602417"/>
              </a:xfrm>
              <a:prstGeom prst="roundRect">
                <a:avLst>
                  <a:gd name="adj" fmla="val 32131"/>
                </a:avLst>
              </a:prstGeom>
              <a:noFill/>
              <a:ln>
                <a:solidFill>
                  <a:srgbClr val="C8CDC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B206935A-383A-E04E-3ADD-1360B6BEA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17228" y="1088611"/>
                <a:ext cx="396616" cy="396616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6F56A2-0013-18C4-0E45-C7A970F88B21}"/>
              </a:ext>
            </a:extLst>
          </p:cNvPr>
          <p:cNvGrpSpPr/>
          <p:nvPr/>
        </p:nvGrpSpPr>
        <p:grpSpPr>
          <a:xfrm>
            <a:off x="3028012" y="2550193"/>
            <a:ext cx="5849286" cy="737937"/>
            <a:chOff x="3028012" y="2197768"/>
            <a:chExt cx="5849286" cy="73793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CD291C-D5ED-4C1D-1AB7-D334B0EEDC29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93C98300-73AE-F079-BCDC-6AD261A9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3FF6CF-F81B-A0B2-F901-AC65FFC127EA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LISCR FC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41E241-D068-0475-5709-D50A4904064D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747BA3-57D5-2808-AAFC-12F9218C09F5}"/>
              </a:ext>
            </a:extLst>
          </p:cNvPr>
          <p:cNvGrpSpPr/>
          <p:nvPr/>
        </p:nvGrpSpPr>
        <p:grpSpPr>
          <a:xfrm>
            <a:off x="3028012" y="3403152"/>
            <a:ext cx="5849286" cy="737937"/>
            <a:chOff x="3028012" y="2197768"/>
            <a:chExt cx="5849286" cy="73793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5E536BD-B1D8-03E1-5922-F1F3C3D4898E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C37F69C-F63D-8C03-6886-39FE75D6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D7522D-0E2E-26EA-A1D5-12E09EA81F36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BEA Mountain FC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D3ECB1-5170-00FD-847A-BDE668E13B95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269940-E785-B5B6-9E1E-C0E3BE102951}"/>
              </a:ext>
            </a:extLst>
          </p:cNvPr>
          <p:cNvGrpSpPr/>
          <p:nvPr/>
        </p:nvGrpSpPr>
        <p:grpSpPr>
          <a:xfrm>
            <a:off x="3028012" y="4256111"/>
            <a:ext cx="5849286" cy="737937"/>
            <a:chOff x="3028012" y="2197768"/>
            <a:chExt cx="5849286" cy="73793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4A66262-4DED-6CA4-CFDE-85EE12B958D3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7AE707-EFDA-0047-A314-036AEB4C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9797"/>
              <a:ext cx="574156" cy="56843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BCFB7D2-5BC8-0AFD-F8C9-F660A20530B0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Shaita</a:t>
              </a:r>
              <a:r>
                <a:rPr lang="en-US" dirty="0"/>
                <a:t> Angel FC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B86BF7-76B2-74AF-DBB0-8DBD1E3920C7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Women League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4F25BFC-3F2E-9C18-C053-4813123B50AC}"/>
              </a:ext>
            </a:extLst>
          </p:cNvPr>
          <p:cNvSpPr txBox="1"/>
          <p:nvPr/>
        </p:nvSpPr>
        <p:spPr>
          <a:xfrm>
            <a:off x="3028012" y="2143125"/>
            <a:ext cx="5849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Popular Search</a:t>
            </a:r>
          </a:p>
        </p:txBody>
      </p:sp>
    </p:spTree>
    <p:extLst>
      <p:ext uri="{BB962C8B-B14F-4D97-AF65-F5344CB8AC3E}">
        <p14:creationId xmlns:p14="http://schemas.microsoft.com/office/powerpoint/2010/main" val="3986663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D586-413D-9B72-4284-8B2F67901849}"/>
              </a:ext>
            </a:extLst>
          </p:cNvPr>
          <p:cNvSpPr txBox="1"/>
          <p:nvPr/>
        </p:nvSpPr>
        <p:spPr>
          <a:xfrm>
            <a:off x="4251158" y="1724410"/>
            <a:ext cx="551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BEA Mountain 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70CD-0F72-A455-F958-3041851EC389}"/>
              </a:ext>
            </a:extLst>
          </p:cNvPr>
          <p:cNvSpPr txBox="1"/>
          <p:nvPr/>
        </p:nvSpPr>
        <p:spPr>
          <a:xfrm>
            <a:off x="4251158" y="2654812"/>
            <a:ext cx="592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 BEA Mountain Football Club is a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Liberian football club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is based in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capital city of Monrovia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currently plays in the country's first league,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First Division. </a:t>
            </a:r>
            <a:r>
              <a:rPr lang="en-US" i="0" u="sng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 More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4AFA9-F610-B783-8ED1-97F9B5DCBE05}"/>
              </a:ext>
            </a:extLst>
          </p:cNvPr>
          <p:cNvSpPr txBox="1"/>
          <p:nvPr/>
        </p:nvSpPr>
        <p:spPr>
          <a:xfrm>
            <a:off x="4271121" y="2298369"/>
            <a:ext cx="592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Est: September 10, 2023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53B70-5DE5-9370-608A-31FB351994C0}"/>
              </a:ext>
            </a:extLst>
          </p:cNvPr>
          <p:cNvSpPr txBox="1"/>
          <p:nvPr/>
        </p:nvSpPr>
        <p:spPr>
          <a:xfrm>
            <a:off x="4251158" y="3954546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Head Coach:  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7A0DB-4DB5-3ED6-8560-F5A0730F927A}"/>
              </a:ext>
            </a:extLst>
          </p:cNvPr>
          <p:cNvSpPr txBox="1"/>
          <p:nvPr/>
        </p:nvSpPr>
        <p:spPr>
          <a:xfrm>
            <a:off x="4251158" y="4351624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League Position: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956996-E093-A54D-3F67-3EE218307CA3}"/>
              </a:ext>
            </a:extLst>
          </p:cNvPr>
          <p:cNvSpPr txBox="1"/>
          <p:nvPr/>
        </p:nvSpPr>
        <p:spPr>
          <a:xfrm>
            <a:off x="4251158" y="4748702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Stadium: 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0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Results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0B5605-6656-DCF2-817B-036E27F51632}"/>
              </a:ext>
            </a:extLst>
          </p:cNvPr>
          <p:cNvGrpSpPr/>
          <p:nvPr/>
        </p:nvGrpSpPr>
        <p:grpSpPr>
          <a:xfrm>
            <a:off x="4271122" y="1847173"/>
            <a:ext cx="4258139" cy="845259"/>
            <a:chOff x="3462916" y="3365200"/>
            <a:chExt cx="4258139" cy="84525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8052C0-E8AD-9E23-434A-7127803FE6B9}"/>
                </a:ext>
              </a:extLst>
            </p:cNvPr>
            <p:cNvSpPr/>
            <p:nvPr/>
          </p:nvSpPr>
          <p:spPr>
            <a:xfrm>
              <a:off x="3462916" y="3365200"/>
              <a:ext cx="4258139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2F1300-A507-FF40-6A1F-59BAD1E1EAD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FT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026E5B-F748-0E7E-F061-C7AFB4D5624F}"/>
                </a:ext>
              </a:extLst>
            </p:cNvPr>
            <p:cNvSpPr txBox="1"/>
            <p:nvPr/>
          </p:nvSpPr>
          <p:spPr>
            <a:xfrm>
              <a:off x="7274294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A05164-E466-7A7E-9C3E-1857839C7643}"/>
                </a:ext>
              </a:extLst>
            </p:cNvPr>
            <p:cNvSpPr txBox="1"/>
            <p:nvPr/>
          </p:nvSpPr>
          <p:spPr>
            <a:xfrm>
              <a:off x="7274294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E12AF5-C5DC-E1EE-BE8E-A77F090E8E3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2AF741-97EF-3A2A-8DE3-276A6A03076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Paynesville FC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D394B1-3329-1157-4C7A-AF4C90D65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EAE118-8E6B-F97D-D737-F92BC22608E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D9CE63-4687-6982-A0AD-9EB59FA4AA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2DE6A93-BD4D-F942-C5C8-2451C4CF1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74E5D4-C777-FFBB-D896-C3A83B2D43ED}"/>
              </a:ext>
            </a:extLst>
          </p:cNvPr>
          <p:cNvGrpSpPr/>
          <p:nvPr/>
        </p:nvGrpSpPr>
        <p:grpSpPr>
          <a:xfrm>
            <a:off x="4271122" y="2809330"/>
            <a:ext cx="4258139" cy="845259"/>
            <a:chOff x="4271122" y="2809330"/>
            <a:chExt cx="4258139" cy="84525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54F159-F922-3DD5-F4A6-4A296E18C9AB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968E4A-E507-7FAB-25F1-22D1DD80B022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9607B0-DEC6-9894-1D46-1288AC71091F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0349DF-8CE1-DAE6-628A-B228AC65FA30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C480B9-7C3D-59B8-6F77-31BEB02F7E48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8F6D50-EE3E-43F6-F1DE-54E3A4E2498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C7CCC2C-66D4-5C37-2418-6DAD5468F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E7650CF-688C-E78F-CC7F-EB261D5B486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38C7F7C-99B7-9C7D-F54E-1F72FA691B2F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E3CAFC-28BA-0B2F-E08A-981B70D5C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B6CCB-C90D-7B38-7912-32B49573EA86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B4ABD0-58B0-F531-4176-922215EAA86C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DF7E99-B1D2-B781-4F19-27A73719CEBC}"/>
              </a:ext>
            </a:extLst>
          </p:cNvPr>
          <p:cNvGrpSpPr/>
          <p:nvPr/>
        </p:nvGrpSpPr>
        <p:grpSpPr>
          <a:xfrm>
            <a:off x="4271122" y="3800516"/>
            <a:ext cx="4258139" cy="845259"/>
            <a:chOff x="4271122" y="2809330"/>
            <a:chExt cx="4258139" cy="84525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FA4C2E-1504-69B5-50DC-3B652BA0A4F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2346E2D-79B4-FE80-26C5-8693108F9B17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049781-4A06-83B0-75A9-271E0A2B91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76E807-45E0-68E0-2D6E-36DAC074ECD1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8F1A1E3-E553-3636-3E43-45AE2D586AE0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56801E-33A3-CF62-9F30-3550EBBDC16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8868BAA-4FF6-76E4-154C-F5B758A7C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601E16C-8E02-3954-FFC2-9FD127BFFE43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1F1DA8B-4D6B-7A91-3F15-5EE216FC4A38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B21312A-0F1A-F700-C3E1-BE3609203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927BF9-94AD-F664-4232-5248DDF47050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729C053-C2F5-66CF-12AB-D706B1FA821A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F977EE-535E-F6D1-7AE8-CA030B18C90E}"/>
              </a:ext>
            </a:extLst>
          </p:cNvPr>
          <p:cNvGrpSpPr/>
          <p:nvPr/>
        </p:nvGrpSpPr>
        <p:grpSpPr>
          <a:xfrm>
            <a:off x="4271122" y="4791702"/>
            <a:ext cx="4258139" cy="845259"/>
            <a:chOff x="4271122" y="2809330"/>
            <a:chExt cx="4258139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F18848-4EFE-CF3D-870F-3AEC8D901AA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E9C8894-E2E0-EEEF-4D5E-C7C5D83FEBEA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A6B4D3-5A67-CE23-1933-C8078787BE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309DC8-A14A-40D8-5ED6-D90A4A1CADEA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5FBBEAE-98FF-FDB2-7C3F-266872FCD837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16F907F-3AAE-838E-41C1-F130EC9F2E9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A87D3C06-5900-E002-F343-E086AEAA0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4BB2434-72B4-34A3-855B-A5B3B0991DA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30D1E58-2957-D7F8-D8DD-AAE842D3438C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EE8DAC3F-9DFF-E625-8AEB-3016C5FB2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57723-29D4-64F3-934B-15A722330D31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5DDDB4-BB3C-67D9-7728-EA0FD8BF4180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58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Results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D77B1-910B-A9E7-F37E-578A65303FFA}"/>
              </a:ext>
            </a:extLst>
          </p:cNvPr>
          <p:cNvSpPr txBox="1"/>
          <p:nvPr/>
        </p:nvSpPr>
        <p:spPr>
          <a:xfrm>
            <a:off x="4250607" y="1814455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Goalkeeper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3ADC20-A905-7C80-CBD5-7300775A5089}"/>
              </a:ext>
            </a:extLst>
          </p:cNvPr>
          <p:cNvGrpSpPr/>
          <p:nvPr/>
        </p:nvGrpSpPr>
        <p:grpSpPr>
          <a:xfrm>
            <a:off x="4314561" y="2192766"/>
            <a:ext cx="2605927" cy="657669"/>
            <a:chOff x="4314561" y="2157930"/>
            <a:chExt cx="2605927" cy="657669"/>
          </a:xfrm>
        </p:grpSpPr>
        <p:pic>
          <p:nvPicPr>
            <p:cNvPr id="10" name="Picture 9" descr="A person in a red shirt&#10;&#10;Description automatically generated">
              <a:extLst>
                <a:ext uri="{FF2B5EF4-FFF2-40B4-BE49-F238E27FC236}">
                  <a16:creationId xmlns:a16="http://schemas.microsoft.com/office/drawing/2014/main" id="{6EE87A28-DB37-D541-224E-348CA008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E3293C-E79B-E9AD-1DC1-150FCC134FE1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FC9764-8FC2-40D9-6B93-2C37EAA55814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B6340E-1B2E-E078-5B97-29CBEE63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7580BE-AA27-53C5-43EA-940BE96E7DEC}"/>
              </a:ext>
            </a:extLst>
          </p:cNvPr>
          <p:cNvGrpSpPr/>
          <p:nvPr/>
        </p:nvGrpSpPr>
        <p:grpSpPr>
          <a:xfrm>
            <a:off x="4282560" y="2919899"/>
            <a:ext cx="2605927" cy="657669"/>
            <a:chOff x="4314561" y="2157930"/>
            <a:chExt cx="2605927" cy="657669"/>
          </a:xfrm>
        </p:grpSpPr>
        <p:pic>
          <p:nvPicPr>
            <p:cNvPr id="25" name="Picture 24" descr="A person in a red shirt&#10;&#10;Description automatically generated">
              <a:extLst>
                <a:ext uri="{FF2B5EF4-FFF2-40B4-BE49-F238E27FC236}">
                  <a16:creationId xmlns:a16="http://schemas.microsoft.com/office/drawing/2014/main" id="{0CB8663A-8DC3-572A-2973-208A6CC7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EAD2-0BFF-479A-3882-D4BD83740A0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43CD45-2E4A-6471-E915-20A4BC8737FE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44673C-AA93-8603-3F64-03A47FF6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DAF5A1-B8EF-FF37-CEC4-F0C0EDC819A6}"/>
              </a:ext>
            </a:extLst>
          </p:cNvPr>
          <p:cNvSpPr txBox="1"/>
          <p:nvPr/>
        </p:nvSpPr>
        <p:spPr>
          <a:xfrm>
            <a:off x="4167560" y="3741769"/>
            <a:ext cx="116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Defender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C2740C-6197-9C77-0E5F-A01E36C2D7EC}"/>
              </a:ext>
            </a:extLst>
          </p:cNvPr>
          <p:cNvGrpSpPr/>
          <p:nvPr/>
        </p:nvGrpSpPr>
        <p:grpSpPr>
          <a:xfrm>
            <a:off x="4250607" y="4118101"/>
            <a:ext cx="2605927" cy="657669"/>
            <a:chOff x="4314561" y="2157930"/>
            <a:chExt cx="2605927" cy="657669"/>
          </a:xfrm>
        </p:grpSpPr>
        <p:pic>
          <p:nvPicPr>
            <p:cNvPr id="84" name="Picture 8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4A78B949-E6BB-48BF-5F59-7696AED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6BED799-68C5-64B0-BEAC-2C971278328A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0A7EFB-ED13-4662-A625-30512D1725EB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DB6BF8D-5432-B319-A985-D2B67BBD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A8BB3-BE72-4C05-2B12-E95ECED72213}"/>
              </a:ext>
            </a:extLst>
          </p:cNvPr>
          <p:cNvGrpSpPr/>
          <p:nvPr/>
        </p:nvGrpSpPr>
        <p:grpSpPr>
          <a:xfrm>
            <a:off x="4271122" y="4923876"/>
            <a:ext cx="2605927" cy="657669"/>
            <a:chOff x="4314561" y="2157930"/>
            <a:chExt cx="2605927" cy="657669"/>
          </a:xfrm>
        </p:grpSpPr>
        <p:pic>
          <p:nvPicPr>
            <p:cNvPr id="89" name="Picture 88" descr="A person in a red shirt&#10;&#10;Description automatically generated">
              <a:extLst>
                <a:ext uri="{FF2B5EF4-FFF2-40B4-BE49-F238E27FC236}">
                  <a16:creationId xmlns:a16="http://schemas.microsoft.com/office/drawing/2014/main" id="{55D00A7D-4F02-03DE-0609-CBAF8A245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F53BB3-DAB0-46E5-0E8D-6573AEA6A5C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175114F-D0E8-4358-2B2C-1E9911B3F3FF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B96A3B9-462A-0B09-F3BE-5FE5FA68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AFE5503-1A6B-4990-F566-5B5BD64A3C36}"/>
              </a:ext>
            </a:extLst>
          </p:cNvPr>
          <p:cNvGrpSpPr/>
          <p:nvPr/>
        </p:nvGrpSpPr>
        <p:grpSpPr>
          <a:xfrm>
            <a:off x="4291637" y="5729651"/>
            <a:ext cx="2605927" cy="657669"/>
            <a:chOff x="4314561" y="2157930"/>
            <a:chExt cx="2605927" cy="657669"/>
          </a:xfrm>
        </p:grpSpPr>
        <p:pic>
          <p:nvPicPr>
            <p:cNvPr id="94" name="Picture 9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E82C4C53-E682-00F5-EBE7-A88A3F51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15E324-0346-5256-7A03-38306B664354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BE6EBFA-BB6B-F0D6-640F-84CEA538EBA6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7E7C693-8988-3844-92F9-0EF85324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54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EEA8367-B5CB-7D2B-39A5-A3ADBD743390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A40C1-0F55-3E97-C897-AA68B26A77AB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90A72DBE-63BD-6528-AD21-BBE89F75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9E163E1-0EBF-2D0A-2494-CEC5AC365E63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02308-5B16-E858-4F2B-B9F8C822F491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77" name="Picture 7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C5EACE95-0E74-C463-2ED5-3E8FCDBA3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51C83C70-C18F-5985-9FAF-1485FACA8828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4F56BA-4B5A-A7FF-AF21-8A1EE521A19C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43D8C5B-8339-DD06-1C4F-600BD1802BC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8CAB09-CF96-1A5A-294A-BF8BE39CBEA1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5A8713-D763-3285-829E-AD8971269203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4BAF23-76EA-3CCC-DCB5-5EB6493C1049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65E29A6-2C05-0E18-41C5-0610BC9238D0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E26560-EAE2-DDC5-B505-3CCA595503C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87" name="Picture 8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9D6F3CF5-C398-1D80-E248-D6A9EC7C7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44641C2-05BD-EB36-C020-2FDCB8534190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CC5B3A4-24FD-70B3-C5A4-B88EC59D066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81ABDC5-9DC7-0CFC-5A90-B22AD7EEA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D087EC9-7ABC-FF59-7319-38CCE2E8D005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CFD510A8-5BAF-9470-40B7-09DDC5BBAB64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2AC028-11EC-D650-5135-046B693978D2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75’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3554734-60DE-7DBE-A4B5-4F2CAC453F0B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EF42C15-C65C-397D-EC93-19BF7D766F6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E5A4BEE-40B2-730D-8B5A-7BFAA3B55DE4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843286D-BDF4-188A-7FB0-6E42DE718B12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7090C279-BBBE-5BA6-3CB4-4CC51922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20C4E9-9DFE-A4AE-BDCD-F0DF0E47A166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39DF23D-B445-0018-806B-708E48A74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E02ABD5-429F-84D0-CFE4-FDDCCB706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67FB2C-E038-EE85-3C59-7343CC2D1F4A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24EEFBD-0E90-BF31-CAE4-6C420FB0C58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3F6DF10A-3CE5-285C-CD2F-A720AB46364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BFF5D13-19C6-4FFD-2199-67826F1012B4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1D5237-2A83-F849-CA74-0401C670383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6476AAE-CC45-7779-32F1-6B6BCC48A1F7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558E99D-E1A0-72D0-B1CF-84646447E72C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C8CC597-1DB2-6639-6A7D-188F82C46BE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79DB9CA-CECF-6E3B-FA44-FFBD345E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8D199A5-BAF5-9DBF-7C84-0F2A3B3413D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147D613-E421-D527-E8B2-63226BC3892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24368CF7-18AD-8B4C-C3B5-52327C53A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A2C0F3AE-0D81-58AD-9B93-0AEE98BD3E7C}"/>
              </a:ext>
            </a:extLst>
          </p:cNvPr>
          <p:cNvSpPr/>
          <p:nvPr/>
        </p:nvSpPr>
        <p:spPr>
          <a:xfrm>
            <a:off x="3462916" y="3365200"/>
            <a:ext cx="6364896" cy="8452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8EBD4CE-EEF6-9AF8-B69D-5836E44B2B34}"/>
              </a:ext>
            </a:extLst>
          </p:cNvPr>
          <p:cNvSpPr txBox="1"/>
          <p:nvPr/>
        </p:nvSpPr>
        <p:spPr>
          <a:xfrm>
            <a:off x="3639999" y="36111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0427"/>
                </a:solidFill>
              </a:rPr>
              <a:t>HT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92EDF8-89E4-16C0-BD0E-9DEDED38062D}"/>
              </a:ext>
            </a:extLst>
          </p:cNvPr>
          <p:cNvSpPr txBox="1"/>
          <p:nvPr/>
        </p:nvSpPr>
        <p:spPr>
          <a:xfrm>
            <a:off x="9151217" y="343448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0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A8FA0C8-C19B-D432-AA14-EA95AD2EAF0F}"/>
              </a:ext>
            </a:extLst>
          </p:cNvPr>
          <p:cNvSpPr txBox="1"/>
          <p:nvPr/>
        </p:nvSpPr>
        <p:spPr>
          <a:xfrm>
            <a:off x="9151217" y="381418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9AF2B33-6675-685D-B484-D5DAADE0420F}"/>
              </a:ext>
            </a:extLst>
          </p:cNvPr>
          <p:cNvGrpSpPr/>
          <p:nvPr/>
        </p:nvGrpSpPr>
        <p:grpSpPr>
          <a:xfrm>
            <a:off x="4427281" y="3442567"/>
            <a:ext cx="1596070" cy="307777"/>
            <a:chOff x="4421300" y="2894313"/>
            <a:chExt cx="1596070" cy="307777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C57B0D0-C5B4-8858-34E7-AD74D8013F26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Paynesville FC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E150F9D-F95F-43FE-22A4-4918F2E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6E07906-52D8-C30A-DE55-2379011280EE}"/>
              </a:ext>
            </a:extLst>
          </p:cNvPr>
          <p:cNvGrpSpPr/>
          <p:nvPr/>
        </p:nvGrpSpPr>
        <p:grpSpPr>
          <a:xfrm>
            <a:off x="4425431" y="3763935"/>
            <a:ext cx="1596070" cy="307777"/>
            <a:chOff x="4421300" y="2894313"/>
            <a:chExt cx="1596070" cy="307777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B37B30A-12BE-ED07-4B12-2873A02E69C4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BEA Mountain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8A007BB5-535E-0D86-2852-0CD12EEE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sp>
        <p:nvSpPr>
          <p:cNvPr id="173" name="Rectangle: Rounded Corners 17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45808FF-3462-0894-9ACD-F67FDC2DDFE8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74" name="Rectangle: Rounded Corners 17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79D8214C-D23E-93AC-0FFA-04444222CAB9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Live</a:t>
            </a:r>
          </a:p>
        </p:txBody>
      </p:sp>
      <p:sp>
        <p:nvSpPr>
          <p:cNvPr id="175" name="Rectangle: Rounded Corners 174">
            <a:hlinkClick r:id="rId17" action="ppaction://hlinksldjump"/>
            <a:extLst>
              <a:ext uri="{FF2B5EF4-FFF2-40B4-BE49-F238E27FC236}">
                <a16:creationId xmlns:a16="http://schemas.microsoft.com/office/drawing/2014/main" id="{A8F70E65-063E-793C-2E9E-62EEBCC79AC0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76" name="Rectangle: Rounded Corners 175">
            <a:hlinkClick r:id="rId18" action="ppaction://hlinksldjump"/>
            <a:extLst>
              <a:ext uri="{FF2B5EF4-FFF2-40B4-BE49-F238E27FC236}">
                <a16:creationId xmlns:a16="http://schemas.microsoft.com/office/drawing/2014/main" id="{1D5590E9-EABA-0375-C191-811AC02BD000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2569D2-D207-7AF0-793D-E81A9F0BA624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E8CD741-C204-4B14-3FD3-1AEF8323806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42FFA8-74D3-8536-E1B6-1B4926724ABC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4255A4-50CC-C663-F4B4-A6DA860C5CF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B591344-BE86-6AC1-F459-8CC44137FFE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D541B5-4B82-9E1A-2FD7-C9283A5201E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97F4BD-E728-5FAC-9FB4-48F6D813F68F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33FC3DB-688E-92F7-2A8B-E1517FEE11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1C428F-72E7-5387-843B-805C61EE62B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973FB3-9ACE-0CCE-646F-84532E667E4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5" name="Rectangle: Rounded Corners 6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D537C37-E114-A2E7-576E-4186EB51BB3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3DED3-C302-18B9-D34D-BB128316E1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8E77D96-8550-ECED-6E65-2C8E3E89E88F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96895E5-BE38-891F-8100-1C9177B139E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85548A-FA65-EE12-D298-C65F06D1192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6" name="Picture 55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708FB017-1FD8-D403-D568-9E7862CE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7" name="Picture 56" descr="A blue and orange logo&#10;&#10;Description automatically generated">
              <a:extLst>
                <a:ext uri="{FF2B5EF4-FFF2-40B4-BE49-F238E27FC236}">
                  <a16:creationId xmlns:a16="http://schemas.microsoft.com/office/drawing/2014/main" id="{5C3FD1D0-CB37-46CC-222B-4C16AAB7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8" name="Picture 57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7BB46925-338C-1278-0066-C9CAD1FA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976893-1BCE-40EA-44A1-06CB0675C693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16C6634-354F-E400-3014-0F13984AC40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5E8BA82E-F045-B649-E8B9-ACE115DB5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0" name="Picture 59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69CDBD9F-411B-0A82-561B-F16B29F1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6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729207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626625" y="74950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3126377" y="2272853"/>
            <a:ext cx="5319657" cy="592183"/>
          </a:xfrm>
          <a:prstGeom prst="roundRect">
            <a:avLst/>
          </a:prstGeom>
          <a:noFill/>
          <a:ln>
            <a:solidFill>
              <a:srgbClr val="C8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>
                <a:solidFill>
                  <a:schemeClr val="tx1"/>
                </a:solidFill>
              </a:rPr>
              <a:t> Enter your Email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69920" y="3238151"/>
            <a:ext cx="5276112" cy="61361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Enter your Password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8415" y="1440677"/>
            <a:ext cx="2551612" cy="454859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26377" y="4136478"/>
            <a:ext cx="5319655" cy="609693"/>
          </a:xfrm>
          <a:prstGeom prst="roundRect">
            <a:avLst/>
          </a:prstGeom>
          <a:solidFill>
            <a:srgbClr val="FC0427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123" y="5072559"/>
            <a:ext cx="4058195" cy="391886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You don’t have an account?</a:t>
            </a:r>
          </a:p>
          <a:p>
            <a:pPr algn="ctr"/>
            <a:r>
              <a:rPr lang="en-US" b="1" u="sng" dirty="0">
                <a:solidFill>
                  <a:srgbClr val="222222"/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2745362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" action="ppaction://noaction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DB6EFB-14D2-B33A-3684-56267E7F4728}"/>
              </a:ext>
            </a:extLst>
          </p:cNvPr>
          <p:cNvSpPr/>
          <p:nvPr/>
        </p:nvSpPr>
        <p:spPr>
          <a:xfrm>
            <a:off x="863599" y="793331"/>
            <a:ext cx="10794999" cy="58942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0DA84-2AA2-AA07-7518-2C641D212257}"/>
              </a:ext>
            </a:extLst>
          </p:cNvPr>
          <p:cNvSpPr/>
          <p:nvPr/>
        </p:nvSpPr>
        <p:spPr>
          <a:xfrm>
            <a:off x="4051299" y="780276"/>
            <a:ext cx="4419600" cy="42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Liberia-Orange First Division League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B0CB5-4F9F-C58F-3A05-5EB493905605}"/>
              </a:ext>
            </a:extLst>
          </p:cNvPr>
          <p:cNvSpPr txBox="1"/>
          <p:nvPr/>
        </p:nvSpPr>
        <p:spPr>
          <a:xfrm>
            <a:off x="5308599" y="1830918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E61"/>
                </a:solidFill>
                <a:effectLst/>
                <a:highlight>
                  <a:srgbClr val="FFFFFF"/>
                </a:highlight>
                <a:latin typeface="LivesportFinderLatin"/>
              </a:rPr>
              <a:t>06.09.2024 02:00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FAF660-2260-4BDA-9360-A6DE366602A3}"/>
              </a:ext>
            </a:extLst>
          </p:cNvPr>
          <p:cNvSpPr/>
          <p:nvPr/>
        </p:nvSpPr>
        <p:spPr>
          <a:xfrm>
            <a:off x="4622800" y="2400300"/>
            <a:ext cx="2946400" cy="93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0 - 3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F48F1-5536-38FB-DE06-7FAD01E03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738" y="1792818"/>
            <a:ext cx="2081262" cy="2081262"/>
          </a:xfrm>
          <a:prstGeom prst="rect">
            <a:avLst/>
          </a:prstGeom>
          <a:ln>
            <a:solidFill>
              <a:srgbClr val="EEEEEE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6C0727-22BE-B81E-0F11-E45D924A6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200" y="1789248"/>
            <a:ext cx="2084832" cy="2084832"/>
          </a:xfrm>
          <a:prstGeom prst="rect">
            <a:avLst/>
          </a:prstGeom>
          <a:ln>
            <a:solidFill>
              <a:srgbClr val="EEEEEE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1A773-FA6C-9309-219C-6356EE49A04A}"/>
              </a:ext>
            </a:extLst>
          </p:cNvPr>
          <p:cNvSpPr/>
          <p:nvPr/>
        </p:nvSpPr>
        <p:spPr>
          <a:xfrm>
            <a:off x="198196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BEA Mountain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4D478-AE2E-D3CD-462C-337FDEA5C658}"/>
              </a:ext>
            </a:extLst>
          </p:cNvPr>
          <p:cNvSpPr/>
          <p:nvPr/>
        </p:nvSpPr>
        <p:spPr>
          <a:xfrm>
            <a:off x="717549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 </a:t>
            </a:r>
            <a:r>
              <a:rPr lang="en-US" dirty="0" err="1">
                <a:solidFill>
                  <a:schemeClr val="tx1"/>
                </a:solidFill>
              </a:rPr>
              <a:t>Fassell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E5F82-4F2D-091B-7274-A58C2B34663D}"/>
              </a:ext>
            </a:extLst>
          </p:cNvPr>
          <p:cNvSpPr/>
          <p:nvPr/>
        </p:nvSpPr>
        <p:spPr>
          <a:xfrm>
            <a:off x="5467350" y="3295361"/>
            <a:ext cx="1257300" cy="445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26151B-CE2C-B828-1224-1BD76D6B7C62}"/>
              </a:ext>
            </a:extLst>
          </p:cNvPr>
          <p:cNvSpPr/>
          <p:nvPr/>
        </p:nvSpPr>
        <p:spPr>
          <a:xfrm>
            <a:off x="7017765" y="4622800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Dosso 27’ 78’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50953-9ACE-45D1-2CCD-23D5D2161E1B}"/>
              </a:ext>
            </a:extLst>
          </p:cNvPr>
          <p:cNvSpPr/>
          <p:nvPr/>
        </p:nvSpPr>
        <p:spPr>
          <a:xfrm>
            <a:off x="6877048" y="5109417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Ikel</a:t>
            </a:r>
            <a:r>
              <a:rPr lang="en-US" dirty="0">
                <a:solidFill>
                  <a:schemeClr val="tx1"/>
                </a:solidFill>
              </a:rPr>
              <a:t> Sylvester 40’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D32E718-3FA9-607B-F240-A64DD27FF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569200" y="4742941"/>
            <a:ext cx="254112" cy="2541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723A2E8-6B83-06F0-1B06-642BF7C6B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315088" y="5204901"/>
            <a:ext cx="254112" cy="2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5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4E34C-BA60-60E5-AD26-EEC0D6984344}"/>
              </a:ext>
            </a:extLst>
          </p:cNvPr>
          <p:cNvSpPr/>
          <p:nvPr/>
        </p:nvSpPr>
        <p:spPr>
          <a:xfrm>
            <a:off x="552002" y="947737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32’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Emmanuel J.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Peter 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090B0-2DB7-751B-BF46-2C6CD0E1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0775"/>
            <a:ext cx="342005" cy="339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A6EB9E-8EB7-2CB0-437E-0D834B8B9FF6}"/>
              </a:ext>
            </a:extLst>
          </p:cNvPr>
          <p:cNvSpPr/>
          <p:nvPr/>
        </p:nvSpPr>
        <p:spPr>
          <a:xfrm>
            <a:off x="10807700" y="1290637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8E3B7-29F9-DF6A-2625-1FC1664D1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64800" y="1290637"/>
            <a:ext cx="355600" cy="35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7E710F6-8A4A-6820-4053-14F35AAFD257}"/>
              </a:ext>
            </a:extLst>
          </p:cNvPr>
          <p:cNvSpPr/>
          <p:nvPr/>
        </p:nvSpPr>
        <p:spPr>
          <a:xfrm>
            <a:off x="513902" y="2654299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87’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Tidiane</a:t>
            </a:r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Rogers.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FE6068-0628-6C83-8212-D8C6A277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27337"/>
            <a:ext cx="342005" cy="339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1B0795-1B76-9F43-DAFB-646A5DD5B847}"/>
              </a:ext>
            </a:extLst>
          </p:cNvPr>
          <p:cNvSpPr/>
          <p:nvPr/>
        </p:nvSpPr>
        <p:spPr>
          <a:xfrm>
            <a:off x="10807700" y="2538412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88’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8B1E75-DC84-ADC4-574E-99705F0E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0493852" y="2538412"/>
            <a:ext cx="297495" cy="355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70B7D0-DCD2-2602-FD17-6E24F8B48913}"/>
              </a:ext>
            </a:extLst>
          </p:cNvPr>
          <p:cNvSpPr/>
          <p:nvPr/>
        </p:nvSpPr>
        <p:spPr>
          <a:xfrm>
            <a:off x="381000" y="5799138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VENUE: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2E951C-4733-78D0-1FC5-C402028C2942}"/>
              </a:ext>
            </a:extLst>
          </p:cNvPr>
          <p:cNvSpPr/>
          <p:nvPr/>
        </p:nvSpPr>
        <p:spPr>
          <a:xfrm>
            <a:off x="9804400" y="5803901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TUSA Field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4C3AD4-9D18-2B88-23B6-3C7ECCEAC358}"/>
              </a:ext>
            </a:extLst>
          </p:cNvPr>
          <p:cNvSpPr/>
          <p:nvPr/>
        </p:nvSpPr>
        <p:spPr>
          <a:xfrm>
            <a:off x="3810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CAPACITY: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96B310-7DC0-33AF-3BFB-10E6E6266124}"/>
              </a:ext>
            </a:extLst>
          </p:cNvPr>
          <p:cNvSpPr/>
          <p:nvPr/>
        </p:nvSpPr>
        <p:spPr>
          <a:xfrm>
            <a:off x="94996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1,500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69353-3EB9-1864-CE79-A57AB1E713CF}"/>
              </a:ext>
            </a:extLst>
          </p:cNvPr>
          <p:cNvSpPr/>
          <p:nvPr/>
        </p:nvSpPr>
        <p:spPr>
          <a:xfrm>
            <a:off x="685800" y="2052636"/>
            <a:ext cx="2349500" cy="355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Souleymane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B91AE5-6578-0D3A-F39D-96582F54B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2900" y="205263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20CDA-2CD1-0AFF-4B4F-60CF57E85188}"/>
              </a:ext>
            </a:extLst>
          </p:cNvPr>
          <p:cNvSpPr/>
          <p:nvPr/>
        </p:nvSpPr>
        <p:spPr>
          <a:xfrm>
            <a:off x="381000" y="863600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STARTING LINEUPS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3047A-2CB8-1576-FD2D-D0139FF63CFE}"/>
              </a:ext>
            </a:extLst>
          </p:cNvPr>
          <p:cNvSpPr/>
          <p:nvPr/>
        </p:nvSpPr>
        <p:spPr>
          <a:xfrm>
            <a:off x="311150" y="1524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7CDC8-38AC-5F61-6DEF-79BB688DEA50}"/>
              </a:ext>
            </a:extLst>
          </p:cNvPr>
          <p:cNvSpPr/>
          <p:nvPr/>
        </p:nvSpPr>
        <p:spPr>
          <a:xfrm>
            <a:off x="311150" y="19431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B9B1E-AC22-0F42-FA03-F8B876933867}"/>
              </a:ext>
            </a:extLst>
          </p:cNvPr>
          <p:cNvSpPr/>
          <p:nvPr/>
        </p:nvSpPr>
        <p:spPr>
          <a:xfrm>
            <a:off x="311150" y="23272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A1DE3-043D-83D4-5253-83F21F5912F0}"/>
              </a:ext>
            </a:extLst>
          </p:cNvPr>
          <p:cNvSpPr/>
          <p:nvPr/>
        </p:nvSpPr>
        <p:spPr>
          <a:xfrm>
            <a:off x="311150" y="266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7F3A-58AD-6F84-D95B-BEC46B9DCC2B}"/>
              </a:ext>
            </a:extLst>
          </p:cNvPr>
          <p:cNvSpPr/>
          <p:nvPr/>
        </p:nvSpPr>
        <p:spPr>
          <a:xfrm>
            <a:off x="311150" y="30289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634A3-9D2E-B946-4D16-623AB3679AFE}"/>
              </a:ext>
            </a:extLst>
          </p:cNvPr>
          <p:cNvSpPr/>
          <p:nvPr/>
        </p:nvSpPr>
        <p:spPr>
          <a:xfrm>
            <a:off x="311150" y="3429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C7EF6-C48C-DA49-5C13-98D0C2E3BC4F}"/>
              </a:ext>
            </a:extLst>
          </p:cNvPr>
          <p:cNvSpPr/>
          <p:nvPr/>
        </p:nvSpPr>
        <p:spPr>
          <a:xfrm>
            <a:off x="311150" y="38354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6090B8-FC6A-7DA5-80C8-F68003670F6F}"/>
              </a:ext>
            </a:extLst>
          </p:cNvPr>
          <p:cNvSpPr/>
          <p:nvPr/>
        </p:nvSpPr>
        <p:spPr>
          <a:xfrm>
            <a:off x="10299700" y="1625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DD9C49-A2AE-DDD4-3501-24C570C5CCC8}"/>
              </a:ext>
            </a:extLst>
          </p:cNvPr>
          <p:cNvSpPr/>
          <p:nvPr/>
        </p:nvSpPr>
        <p:spPr>
          <a:xfrm>
            <a:off x="10299700" y="20447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D3E7FC-84BF-A658-3CAA-6461890F082C}"/>
              </a:ext>
            </a:extLst>
          </p:cNvPr>
          <p:cNvSpPr/>
          <p:nvPr/>
        </p:nvSpPr>
        <p:spPr>
          <a:xfrm>
            <a:off x="10299700" y="24288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B4A10B-B16D-3D60-EDD9-0DA8BAEF9C0D}"/>
              </a:ext>
            </a:extLst>
          </p:cNvPr>
          <p:cNvSpPr/>
          <p:nvPr/>
        </p:nvSpPr>
        <p:spPr>
          <a:xfrm>
            <a:off x="10299700" y="2768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63992B-903D-1A9B-232C-AD36059883EF}"/>
              </a:ext>
            </a:extLst>
          </p:cNvPr>
          <p:cNvSpPr/>
          <p:nvPr/>
        </p:nvSpPr>
        <p:spPr>
          <a:xfrm>
            <a:off x="10299700" y="31305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DA2599-7F4F-B62B-445B-E5E019A333AE}"/>
              </a:ext>
            </a:extLst>
          </p:cNvPr>
          <p:cNvSpPr/>
          <p:nvPr/>
        </p:nvSpPr>
        <p:spPr>
          <a:xfrm>
            <a:off x="10299700" y="3530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A942D5-C865-3512-B7D7-CB8F8F27BE58}"/>
              </a:ext>
            </a:extLst>
          </p:cNvPr>
          <p:cNvSpPr/>
          <p:nvPr/>
        </p:nvSpPr>
        <p:spPr>
          <a:xfrm>
            <a:off x="10299700" y="393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887CFF-CDDF-F422-8327-D733871C56B8}"/>
              </a:ext>
            </a:extLst>
          </p:cNvPr>
          <p:cNvSpPr/>
          <p:nvPr/>
        </p:nvSpPr>
        <p:spPr>
          <a:xfrm>
            <a:off x="412750" y="4495801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SUBSTITUTES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9B929F-E1CB-F699-2E29-EE38E5FC1136}"/>
              </a:ext>
            </a:extLst>
          </p:cNvPr>
          <p:cNvSpPr/>
          <p:nvPr/>
        </p:nvSpPr>
        <p:spPr>
          <a:xfrm>
            <a:off x="412750" y="5219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A36045-84EB-F1B3-6760-63C24A4B7018}"/>
              </a:ext>
            </a:extLst>
          </p:cNvPr>
          <p:cNvSpPr/>
          <p:nvPr/>
        </p:nvSpPr>
        <p:spPr>
          <a:xfrm>
            <a:off x="412750" y="558165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3D76D5-C9F6-D595-FD64-B23511C3181F}"/>
              </a:ext>
            </a:extLst>
          </p:cNvPr>
          <p:cNvSpPr/>
          <p:nvPr/>
        </p:nvSpPr>
        <p:spPr>
          <a:xfrm>
            <a:off x="412750" y="5981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119D81-40AB-0523-7312-8BBDE05E7D9B}"/>
              </a:ext>
            </a:extLst>
          </p:cNvPr>
          <p:cNvSpPr/>
          <p:nvPr/>
        </p:nvSpPr>
        <p:spPr>
          <a:xfrm>
            <a:off x="10299700" y="5162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535778-FE6B-09AE-635A-CFB23AB216BB}"/>
              </a:ext>
            </a:extLst>
          </p:cNvPr>
          <p:cNvSpPr/>
          <p:nvPr/>
        </p:nvSpPr>
        <p:spPr>
          <a:xfrm>
            <a:off x="10299700" y="552450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C6E4B-7352-33EF-DD05-05BFDAEE244C}"/>
              </a:ext>
            </a:extLst>
          </p:cNvPr>
          <p:cNvSpPr/>
          <p:nvPr/>
        </p:nvSpPr>
        <p:spPr>
          <a:xfrm>
            <a:off x="10299700" y="5924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</p:spTree>
    <p:extLst>
      <p:ext uri="{BB962C8B-B14F-4D97-AF65-F5344CB8AC3E}">
        <p14:creationId xmlns:p14="http://schemas.microsoft.com/office/powerpoint/2010/main" val="159464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FAF7BB7-DD4C-1537-0BA4-ECA65AE46850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AB176E7-DBAF-5A31-A520-0CF85DDA5DBE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F482244-3A9A-321D-5FCB-9C72293C645B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0A4A29A-2E49-9CC2-72D6-70F5C18918D7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C96421-4D45-49D7-C39B-91CE00D65993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2BFF215-D21F-B233-1F3E-BAF739C057EE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38C9599-7266-89A5-AB46-FE0B22136486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AF01035-6083-2C25-C7C2-CD6FEA547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6F57D2B-34FA-C3AB-BA4E-B3674129ED98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9AAFF34-16A1-84B1-A1C8-27830F4254F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3041242F-54C4-2467-40F8-A386BCFF9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149" name="Rectangle: Rounded Corners 14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DB5059-5970-FC1B-B0DB-3ECD6211A580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150" name="Rectangle: Rounded Corners 1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CEAE071A-4E14-E2D1-34FE-EFBA1195AECF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151" name="Rectangle: Rounded Corners 150">
            <a:hlinkClick r:id="rId11" action="ppaction://hlinksldjump"/>
            <a:extLst>
              <a:ext uri="{FF2B5EF4-FFF2-40B4-BE49-F238E27FC236}">
                <a16:creationId xmlns:a16="http://schemas.microsoft.com/office/drawing/2014/main" id="{93E6EE19-43CA-6551-7032-F6AD1E5D0B56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Results</a:t>
            </a:r>
          </a:p>
        </p:txBody>
      </p:sp>
      <p:sp>
        <p:nvSpPr>
          <p:cNvPr id="152" name="Rectangle: Rounded Corners 151">
            <a:hlinkClick r:id="rId12" action="ppaction://hlinksldjump"/>
            <a:extLst>
              <a:ext uri="{FF2B5EF4-FFF2-40B4-BE49-F238E27FC236}">
                <a16:creationId xmlns:a16="http://schemas.microsoft.com/office/drawing/2014/main" id="{F0873FA4-247A-416C-A80C-1E43B0CF29C1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F5407D-24EB-8025-C2E0-E0D7DA27E3C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174CB202-2552-A55D-C6C4-D027D8AEE31B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31948556-012B-8B7D-A837-93BCA14D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3F7B1B-D6FA-13FB-91CE-D919979B28D3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87A92141-9040-8F52-5617-D267DE5E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5573974-3EE1-A163-D037-2730799D03D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B3D326-0604-3D32-1B24-D1F6B7D7CA73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Graphic 159">
              <a:hlinkClick r:id="rId15" action="ppaction://hlinksldjump"/>
              <a:extLst>
                <a:ext uri="{FF2B5EF4-FFF2-40B4-BE49-F238E27FC236}">
                  <a16:creationId xmlns:a16="http://schemas.microsoft.com/office/drawing/2014/main" id="{60FE0807-F82F-278C-329E-470DCF24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542AE6C-354E-D44E-4FDA-2BB11AE7F321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49330A6-3C81-BD63-FEA8-38E83D183B0B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4" name="Picture 163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28A19D6A-4AAE-D6D4-CC29-9F883C48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4DB1A3EB-4B1B-FDAF-4CAA-D8129CB3191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694391-7EA4-6840-BCE5-2369CC8D7B5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B0A8AA-439D-5BF7-4225-FC5D5045221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BDBFFE-35CC-65A4-C7A9-83A36A8A10B3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A8BFF8-308D-A960-D5DB-F3F46FCE80CA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D8B0ACE-583E-CEAF-56D8-B69621E6632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EFD2BE-719B-2119-A102-11F1C291090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102132-338A-5120-DE38-EF35F840C736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2" name="Rectangle: Rounded Corners 4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5B2F45FB-AB43-B054-083B-C4244EC94BF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E5510-7CEC-805E-78C9-A325A6AB6395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9F4E3B-3F8B-E966-5E71-34F5E1792C6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0" name="Rectangle: Rounded Corners 3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729EFA1-8B05-BD6F-FBB4-F2EFEE33236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D25FCC-6BFA-A302-CC8E-869F51AFB56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3BABC9-1644-C0A2-978A-ACD52A425F7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052E6BD-C1D6-49B3-F4DA-F72EBA4421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DB58EE-441F-5851-2699-947D56322C7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74DF84E-1F17-0BC6-CD89-E16B8B20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2" name="Picture 31" descr="A blue and orange logo&#10;&#10;Description automatically generated">
              <a:extLst>
                <a:ext uri="{FF2B5EF4-FFF2-40B4-BE49-F238E27FC236}">
                  <a16:creationId xmlns:a16="http://schemas.microsoft.com/office/drawing/2014/main" id="{46511F81-A6FA-473A-EAEB-E64F22A4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3" name="Picture 3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27B05ED7-41B8-C9E1-1020-888E3C32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375F0D-150E-7D12-77CE-3DDB6B2FF08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B9EADE8-C0DC-C561-B446-B25ED96E9A8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AB452C47-5837-B531-EF0E-A5BBC5D50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5" name="Picture 3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97D0001-19D9-6C59-C982-8EDE18B0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90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35378" y="2448019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17:00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686225" y="3442567"/>
              <a:ext cx="1596070" cy="307777"/>
              <a:chOff x="4680244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684375" y="3763935"/>
              <a:ext cx="1596070" cy="307777"/>
              <a:chOff x="4680244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2C42CF-7B9D-D164-1332-8786209D9AFF}"/>
              </a:ext>
            </a:extLst>
          </p:cNvPr>
          <p:cNvSpPr/>
          <p:nvPr/>
        </p:nvSpPr>
        <p:spPr>
          <a:xfrm>
            <a:off x="3462916" y="4380301"/>
            <a:ext cx="6364896" cy="457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556E6BF-C74E-6167-133A-4B5F70A66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8460" y="4399494"/>
            <a:ext cx="424967" cy="424967"/>
          </a:xfrm>
          <a:custGeom>
            <a:avLst/>
            <a:gdLst>
              <a:gd name="connsiteX0" fmla="*/ 212484 w 424967"/>
              <a:gd name="connsiteY0" fmla="*/ 0 h 424967"/>
              <a:gd name="connsiteX1" fmla="*/ 420651 w 424967"/>
              <a:gd name="connsiteY1" fmla="*/ 169661 h 424967"/>
              <a:gd name="connsiteX2" fmla="*/ 424967 w 424967"/>
              <a:gd name="connsiteY2" fmla="*/ 212474 h 424967"/>
              <a:gd name="connsiteX3" fmla="*/ 424967 w 424967"/>
              <a:gd name="connsiteY3" fmla="*/ 212494 h 424967"/>
              <a:gd name="connsiteX4" fmla="*/ 420651 w 424967"/>
              <a:gd name="connsiteY4" fmla="*/ 255307 h 424967"/>
              <a:gd name="connsiteX5" fmla="*/ 255307 w 424967"/>
              <a:gd name="connsiteY5" fmla="*/ 420651 h 424967"/>
              <a:gd name="connsiteX6" fmla="*/ 212494 w 424967"/>
              <a:gd name="connsiteY6" fmla="*/ 424967 h 424967"/>
              <a:gd name="connsiteX7" fmla="*/ 212474 w 424967"/>
              <a:gd name="connsiteY7" fmla="*/ 424967 h 424967"/>
              <a:gd name="connsiteX8" fmla="*/ 169661 w 424967"/>
              <a:gd name="connsiteY8" fmla="*/ 420651 h 424967"/>
              <a:gd name="connsiteX9" fmla="*/ 0 w 424967"/>
              <a:gd name="connsiteY9" fmla="*/ 212484 h 424967"/>
              <a:gd name="connsiteX10" fmla="*/ 212484 w 424967"/>
              <a:gd name="connsiteY10" fmla="*/ 0 h 4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967" h="424967">
                <a:moveTo>
                  <a:pt x="212484" y="0"/>
                </a:moveTo>
                <a:cubicBezTo>
                  <a:pt x="315167" y="0"/>
                  <a:pt x="400838" y="72836"/>
                  <a:pt x="420651" y="169661"/>
                </a:cubicBezTo>
                <a:lnTo>
                  <a:pt x="424967" y="212474"/>
                </a:lnTo>
                <a:lnTo>
                  <a:pt x="424967" y="212494"/>
                </a:lnTo>
                <a:lnTo>
                  <a:pt x="420651" y="255307"/>
                </a:lnTo>
                <a:cubicBezTo>
                  <a:pt x="403668" y="338301"/>
                  <a:pt x="338300" y="403669"/>
                  <a:pt x="255307" y="420651"/>
                </a:cubicBezTo>
                <a:lnTo>
                  <a:pt x="212494" y="424967"/>
                </a:lnTo>
                <a:lnTo>
                  <a:pt x="212474" y="424967"/>
                </a:lnTo>
                <a:lnTo>
                  <a:pt x="169661" y="420651"/>
                </a:lnTo>
                <a:cubicBezTo>
                  <a:pt x="72836" y="400838"/>
                  <a:pt x="0" y="315167"/>
                  <a:pt x="0" y="212484"/>
                </a:cubicBezTo>
                <a:cubicBezTo>
                  <a:pt x="0" y="95132"/>
                  <a:pt x="95132" y="0"/>
                  <a:pt x="212484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A126A5-E621-751F-9F72-5B5CBCBB3796}"/>
              </a:ext>
            </a:extLst>
          </p:cNvPr>
          <p:cNvSpPr txBox="1"/>
          <p:nvPr/>
        </p:nvSpPr>
        <p:spPr>
          <a:xfrm>
            <a:off x="4033446" y="4433296"/>
            <a:ext cx="347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Orange Second Division League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25D5D1B-7600-96CF-34B0-A0A9726C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235" y="4447564"/>
            <a:ext cx="104775" cy="3048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E0B2C-854A-E200-8F59-6C30EE2FB428}"/>
              </a:ext>
            </a:extLst>
          </p:cNvPr>
          <p:cNvGrpSpPr/>
          <p:nvPr/>
        </p:nvGrpSpPr>
        <p:grpSpPr>
          <a:xfrm>
            <a:off x="3462916" y="4925131"/>
            <a:ext cx="6364896" cy="845259"/>
            <a:chOff x="3462916" y="2448581"/>
            <a:chExt cx="6364896" cy="84525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FBB42DE-C647-36F7-CA30-E139296A3BC7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70DB3D-7D53-971D-AFBE-9EACAA0FFD37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E699-5E93-9CE3-8136-8A4E514A9CF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D9DDE5-6B96-F561-48FE-D067E188ECB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E9CD08-9BDE-4925-551F-B231885F73EA}"/>
                </a:ext>
              </a:extLst>
            </p:cNvPr>
            <p:cNvGrpSpPr/>
            <p:nvPr/>
          </p:nvGrpSpPr>
          <p:grpSpPr>
            <a:xfrm>
              <a:off x="4672740" y="2517869"/>
              <a:ext cx="1675730" cy="307777"/>
              <a:chOff x="4672740" y="2517869"/>
              <a:chExt cx="1675730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583B0E-DB2D-7F98-4B52-1C2560ED74DA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386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Mighty Enforcer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3DA170-D62F-103C-5935-08FF12C59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740" y="2554922"/>
                <a:ext cx="233202" cy="23367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55BC46-6CB8-300A-B3B6-7678950C7AE9}"/>
                </a:ext>
              </a:extLst>
            </p:cNvPr>
            <p:cNvGrpSpPr/>
            <p:nvPr/>
          </p:nvGrpSpPr>
          <p:grpSpPr>
            <a:xfrm>
              <a:off x="4672506" y="2894313"/>
              <a:ext cx="1474498" cy="307777"/>
              <a:chOff x="4672506" y="2894313"/>
              <a:chExt cx="1474498" cy="30777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A081F6-83E9-280B-E10F-E2D48A4432C3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185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CECE United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AFF0B9D-74D4-FD91-2A96-DDA9CCEA8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65" name="Rectangle: Rounded Corners 6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368CB3-CE3C-45BA-4D35-24E39F4A2BD2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66" name="Rectangle: Rounded Corners 65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09A6AE9-1B3E-4C90-5353-BEE6983BD23A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67" name="Rectangle: Rounded Corners 66">
            <a:hlinkClick r:id="rId13" action="ppaction://hlinksldjump"/>
            <a:extLst>
              <a:ext uri="{FF2B5EF4-FFF2-40B4-BE49-F238E27FC236}">
                <a16:creationId xmlns:a16="http://schemas.microsoft.com/office/drawing/2014/main" id="{8D5770E6-A529-1880-294A-58FB303E3394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8" name="Rectangle: Rounded Corners 67">
            <a:hlinkClick r:id="rId14" action="ppaction://hlinksldjump"/>
            <a:extLst>
              <a:ext uri="{FF2B5EF4-FFF2-40B4-BE49-F238E27FC236}">
                <a16:creationId xmlns:a16="http://schemas.microsoft.com/office/drawing/2014/main" id="{66BC4EEC-EEB7-8691-C3FB-42BFDBCD2DDA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8AA1E34-FD5C-5B7D-6B75-69E2018786B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08FAC7A-03C4-CAEA-A602-3DA2D472484F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994E283-CA5C-506E-0AF4-42B203D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25389C-22D8-C91E-2500-9CA8900556D9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316CBF-810C-43B1-0227-203C8FE19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17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EFE1B-1630-241C-E1C8-9BEED7D0566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DF1E4D-7C5E-3CD7-3744-962B457325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6EAFC-DA55-46F4-27C1-3A76250FD14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42E9CD-423D-2ADB-51A6-3EC00F72EBB4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A3AD51E-EF7D-7CBE-2903-FFF437145D4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4ED0CE5-ECC7-BE06-1280-71335F9985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AEF719-23F9-9D75-8244-EFE79C2492E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6CB7CB6-28DA-E6CC-D0F7-55B0B2D893F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62A046E-2B57-4312-3389-6886D60A5CC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B70F85-071E-376C-68DF-CBB5D49639AA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0E5D10F-BD66-DEE1-A228-0185C9A04AB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28F600-4C43-08D5-7EB8-A860C402077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5475E6-33D3-AFED-B401-EE43825E282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7928B12-7D20-E06A-B3E1-5E9E179ED9C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19D3D-E993-9561-79C5-9B3D77306B7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8C27134-9611-DEFD-AC70-C5F1160E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3" name="Picture 32" descr="A blue and orange logo&#10;&#10;Description automatically generated">
              <a:extLst>
                <a:ext uri="{FF2B5EF4-FFF2-40B4-BE49-F238E27FC236}">
                  <a16:creationId xmlns:a16="http://schemas.microsoft.com/office/drawing/2014/main" id="{0F76E8A8-EB64-11FF-7473-02533A74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4" name="Picture 33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4FE7530-FC78-056D-E51D-68320F2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9A06B06-11BF-6C0F-D9D4-FF846969FE6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627D0BA-8615-04E7-F92E-C059B4CF18B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440BD50-24DB-3AFB-292D-900F042E2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2399664-5D77-07B4-7D67-FCC493E03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81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4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E80A5-FFE4-BB32-F815-9B6B2135CFA1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216B77-CDB7-6401-3B27-B87C2EEC682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B0E33-3929-EFE0-D890-340E2F49A18F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8D77B7-2E4C-E2CB-9356-7562F759FB5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382844-0B96-BA72-73AD-D43C2B12FBEE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73" name="Rectangle: Rounded Corners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CB02CB4-9C72-1F64-2BCC-7A958B7D33B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AA77A74-5363-F266-BDBB-1AF86EEC878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43B49D-1984-B817-30B1-7648FAF6E54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71" name="Rectangle: Rounded Corners 7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679E63-E6BF-80AF-A41D-0CF00E0B574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A37F59F-0D01-6D3B-F410-492480EB64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2A2279-EC4C-D1D7-B1D1-267940C87FE3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8D333F5-25E1-209E-9F3D-55785786E88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E49B2-7EB1-A4C5-4970-945EF374C9E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E0A361-8D83-8F88-860B-57A5E9F6DCF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804C818-D317-DB3C-8BF0-257CD7B4A13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2F9C2A-58CD-8A31-3E38-4B56DC254CA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60" name="Picture 59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CE3A20A-C248-46DC-565B-CD6F9940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BB9B9C5F-8A21-E1F2-CA0D-53581214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2" name="Picture 61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0612662-E10F-87FC-DBB3-446ED71D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5DEF8E-823D-1EAF-A9B3-7568EC803C30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2CF0ECB-1694-3FA2-A499-14E78CF79E70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2AF74A-8825-E144-1913-9A90FE0A1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4" name="Picture 6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217C9C4-DB26-2F4E-3B3E-80200C50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5F1FF1-E6CC-4379-A8C9-824ED4C42564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1A3FC1-2D3B-5309-1A2A-AA6222492A02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B63CAE-6D87-CE7C-3AC0-16C5C4B99019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52BA2E-9CBC-558B-85FE-01BD1DA570C8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642C231-5427-F449-7BC3-37488777D181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85E5F1-3419-309E-11A5-B0813E90E9E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157DB3-3B7D-E925-BD21-105AF84E8AF9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CDF1680-4C38-C3D3-E0F5-6912D4C30DF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804D614-0E98-76EF-84CD-9CDE64D1B7BD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D264EE-DDD5-5A83-F3EE-DB486BE40577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06" name="Picture 10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7358B96D-E630-95B6-5AD7-68FB09271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0B4F07E-B502-234F-27CA-D9C709FA198D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8E1AC72-50B1-AE39-CD97-622664E1D225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100B17F-E637-D5E0-B37D-E38AC998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02460FD-FD7B-CC78-C2EB-6730C4DE0D70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61B393-471F-29A2-25CE-D5108D738283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C027AABF-CAD8-A883-E55F-67263ACCAAA6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AA2E40C-8995-3450-945E-2A58A92A239A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498E6-D23F-0697-37C2-83FFEDE4CA1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EB4FCAC-FD6C-D17B-817D-A47D197EF85A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D842790-C235-086E-3695-3BF97D23B99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98B12C2-890C-5254-6CD1-B3E6464ADD2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7432833E-F263-B5CA-ED59-1AEE3B54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2C49CCD-2FD2-CC09-490C-5FC37E25403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7FC394E-2F68-4E70-81BD-931A6B7BB54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5B14D289-0AF1-FB2D-C6ED-5219F1F61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B5BF50-324C-622A-4EB2-596C68CF0D0F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9CDB4F6-EFCA-E52B-5C18-0C7F77A0E811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D4BBF3D9-1622-C730-6154-B03DB1980C83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A7B9879-CD50-C61C-7F8E-B4EC18A2E41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41738A5-686B-C4F7-59C2-F2E98C415ACE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E499498-3F02-DC57-0047-271D379F2F56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19E3B84-197E-04D6-981A-E70C47378E64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D4BF1D34-601A-C184-8116-58446A69C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5ECB177-2749-FBBB-193E-41EAD1F0ED81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FC5B11C-AA58-1438-53FB-4488872EDF71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9B06D281-D193-C2F1-180B-F1EB0EC62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02E58DC-CDD8-A41E-E1C4-60B0A8F2BE59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AE166CF-64D7-D7D1-94B8-DE9CBBF13DA4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29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D523FAC-9275-16C5-3082-3DC915F18D4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40D07EB7-8D99-C38E-3F1C-4E8C78F12652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2AF1F11-6492-E5E9-47E7-4A32AEBFE298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1211E7A-7D9C-C3BC-F1BE-513D372BC09B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9" name="Rectangle: Rounded Corners 15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51733E6-0AB9-50BF-0ECA-B01A1CE7BA5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B10AFC9-8990-5FB5-DA81-75DA0DBA6A9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A13B5FF-784F-EBD4-CD77-E06FBA6FFA20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7" name="Rectangle: Rounded Corners 1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C7A748-3729-E161-0363-30B26FDC064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885650E-852E-5563-A170-5562DB002AB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B2ACB24-40D4-A1C5-7B32-904CCA3C08F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5" name="Rectangle: Rounded Corners 1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7C7408-BFB5-F384-9349-4B528500AE2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B3634-969D-E23D-A593-5EA96F9F7BC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31451CC-A118-3F90-FAB3-DCA3121CF49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EA8EF7C2-4ABC-A756-2AB6-081538F5FE5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CA950CC-11EA-C79C-CE22-0813085E4F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5" name="Picture 14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96C113E-B420-6DA1-D0F4-7BC3C896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6" name="Picture 1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2678398F-2BF5-D823-859C-3454363A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7" name="Picture 1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33F8D96B-7851-4980-0F83-20F546F1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EED2AC1-C9F4-7889-DDCF-1BCE2B0AAA8A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E6AD95-8448-5084-D7A2-678C8E36DC5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2" name="Picture 15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196E7A4B-52B6-CC03-3470-DC6C6E345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9" name="Picture 1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DF2E7B3-1321-E908-CCE7-5B35B197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4EED7-3657-309F-39BD-E16BF29B8859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0D72F6-738E-3467-CC1A-D5C9AB7ED85E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4841FF2-9DFA-34FB-3561-CB9C14F2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B8DE1F-D2FD-6304-AC1B-F88B9E31099B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D909835-BFBB-9018-3E80-68684A7D7F5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6BA645-549E-C6D8-27BC-A3C2512BBE6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E2B61B-C0CC-14D2-79C2-9D08BD887351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F7EAB4-DDC5-0724-1A07-25C6ADDC81C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AEFB8A-8781-458C-4633-D6FCD3816C8A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323A99-8EBA-3183-7E20-9B82C7A05AD5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444936-6FB9-BDE3-B7B5-097CD0D82D6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8C359-6A80-67A8-B57B-0918C08CEC4A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5B84A-ABF2-7CED-2D75-49C9DE97741C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FA4B11-E56D-EF7A-2AE5-30543DF20EAA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5679C4-0795-14A4-A786-9BD74C23A76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0FDA72-7B6F-4CEC-E7DD-F2CD39CC6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2CE299-1BF2-98B9-EB1F-9A887BAD730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E4D11A-DF7A-30FB-49DF-615C4552D9B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DAB9D5-5256-B63F-DFD0-8E02B967F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CF46C4-730F-9B52-AEDC-B0C89F6C4F6A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2F9E3F4-9EA5-97CF-9B43-8D2651A96302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18F7D-2230-B52D-3E6D-5A0712A0A672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5497B8-EA03-46AA-A9BB-2E068062B717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98183-E472-7CDC-2725-9ACC93013D0F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5276F2-DF5F-2DBB-42EF-982DDD2500F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928733-DE5B-1B3E-368B-1BF24220BE0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A34F169-2344-7F66-322A-E708328E3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638372-2795-90C8-08A4-C16DB5FC28C2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A80167-7123-FC53-56DD-81930D52369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D23AE0-4352-1C0E-D449-BFA8AEA5E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62E6BC-80C8-4A47-EEF5-CBCA6F5F6057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8CEF3AD-ECF4-A2DA-E76C-7B48412F6C28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EC6346-D0AA-6951-0510-DA01D844C43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970E5D-CA6A-2D61-E836-79C641B2E0C5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F0EFE3-E499-83DE-34A1-D0A123194A20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A84FAF-FB3E-CF30-80EF-02C61121D4ED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5A72FE8-C689-E1EB-4ABA-CE77F29D439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9F469023-75F7-6323-F962-C20008734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0C76F6F-9E02-BF42-8E4B-59C720770E3A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F6BFF2-D895-8387-19A0-84C79B2CBCF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9864D9DB-48D6-FCF4-1937-802560222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7046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9D9D9"/>
                </a:solidFill>
              </a:endParaRPr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D9D9D9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D9D9D9"/>
                  </a:solidFill>
                </a:rPr>
                <a:t>+ Contribute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71E4385A-674F-2F5C-E41F-0087102DD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67047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6586BB-0972-C4CB-ACE2-BE3CE82AEEB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F0135B72-E623-2129-169D-5F09F841FD15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B3FAF0-4624-B264-0E74-B6F1F512EF5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63CD77-6643-1CC3-0987-D1FE032DF2A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0" name="Rectangle: Rounded Corners 1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227CD4E-D457-2C1E-A20C-5BEF4D2E996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BD22730-A971-93CF-165C-BDF1B3184AC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A4881F-2BF5-914B-D321-0BEA8AAB47B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38" name="Rectangle: Rounded Corners 1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5EB7CD4-3ACA-1285-273E-93F1772CBE95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F977E35-A5C5-12C2-D2DF-7D0DC86FF4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236DEF-88E1-AA9B-8887-E088B5DDCBB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25" name="Rectangle: Rounded Corners 1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B3342C6-6282-8F16-00A9-C71D6220219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F9C97B7-F24A-4720-6DFE-566DC8DB1CA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174823-1D5F-8C5B-2628-213F4E06A063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A3D4130-CE2D-352F-1F08-D3C301C1879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13FD99E-F462-8FE9-5E4D-E355095D01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14" name="Picture 11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8DD34F05-9281-502D-621E-83676E9C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15" name="Picture 11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C280572-58B5-7191-1C22-C9DB42B3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16" name="Picture 11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64B6263-3DD7-49DD-EDAC-1C127C70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256EFA-B034-8440-BDBC-B7B0058AA7C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CFA3B5D-D207-EAC0-628C-9A572BEDD5BF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Picture 11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33BC680-C4AC-2CF7-DF90-990F2C2EB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18" name="Picture 11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5D0E277-B7FE-2EEA-AC2C-D0DBF29A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BB505A-5C29-C849-8BFD-901A8618311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2B1434B-C0EC-173F-32E2-C70EE46B3F1A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43DCEC5E-D37A-14D9-9131-18AF67EC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83BBED-7514-0CFA-635E-D74D8875BB7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A91F710-92B5-B734-D249-07F8BBEDD179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2E2284-AC34-462A-0542-D03C25B95BA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83BA7B-F2F2-D539-E831-9543422170B5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DCF02-10C9-D0C6-ED8B-2F159B2C5965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20761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C80A6-9B4E-F555-C63B-D10C4330A39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36B9A25-A2BB-BCEF-B6FA-074CD472B3C0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2534C-09DE-9BB1-D8AC-086E077DB66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7146B-8384-AB33-F232-BEAD0A430C4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7" name="Rectangle: Rounded Corners 5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6E7438-9B59-4574-9FDC-3A0D451B1E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1D21EC-8FD9-2C98-44E4-A13FE5388C2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8D86EF-AEEF-CA52-A1F9-69D9AD741C3C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5" name="Rectangle: Rounded Corners 5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820BA33-4744-0C8B-AB03-AFF57D71AAD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9C19E4-87E1-9279-569A-5100AEADD12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C88D6-C2A7-13BF-23FB-1348B499826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3" name="Rectangle: Rounded Corners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7FF908-39F6-B5A4-C1EF-C5226DA4D9C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A4D097-878D-435A-435F-362910FCA4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0506D07-AE58-0F62-12FD-C37521709EB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90257F2-7C52-48A9-6E18-57FA50B9503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B7311-752A-FDB1-B5E1-C808173BEDF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9" name="Picture 38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EB42E210-690E-B5FA-6290-976F268BC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2" name="Picture 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3C84D3-8292-0E5E-B149-47596B63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6" name="Picture 4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521DA198-8D18-4CAF-F6C7-02B1CA39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B3BAF34-9E5C-8973-0BBE-6404B7F5711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C7F5145-05AA-72DB-0553-F35B35BA79DD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DD5CB0F0-2C56-AC10-F662-46A65D34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8" name="Picture 4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B57B1FA-392F-E003-892F-8FD8B06A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3C82C7-8350-3EC7-2E8C-925060E6AAEC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7C2DD0-286B-C7B1-3096-6753CA0D26CD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8D234E-937E-0261-2C30-EA22CEBB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1EB34A-484E-DDAE-C51E-E017B749FE1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3F7CC8-EF67-5946-4049-BA2B31DFF2ED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7A40F8-EA9E-9061-93B0-4BD7DFE352C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AF9B4-B7B0-861E-46A6-49D9733BAB09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A6905-505A-1064-5467-92103799FCDA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2987A4-7E4D-A139-3182-27DE1AA9AB6E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61D1A2-C9A5-4BD6-4F67-972602A5F58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1AF0C6-B294-1401-5045-D9C11BC88F7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56C9-4988-5C06-05A0-44E0E1461B8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6861D8-9FAA-42C3-EB38-C5350E5AD6D4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60754-F60D-F024-0D9E-3BCC50CD0BCF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8BF3AF-8CD9-8903-DBC6-547BF77B3202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24" name="Picture 23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0F8EBAFA-7B45-21ED-B1DD-3CFBEA917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66A675-F521-09E4-3EB3-A2D7B90D97CF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226CF-8599-A22A-7711-E56C8AB737E8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60D682C-9C5C-3E9C-7170-A10A27B9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DCE223-5553-D6DD-CC44-4BABE82577CA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35956-D8FF-3F47-2ED8-59122088E47B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E2D008-DB79-A23F-EC73-E63EB19BAECA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28F37F-E896-C952-DB58-7C6B4D406B35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CFBB59-0A19-CF9F-F72D-B9FBF8D98081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1B65CB-C88F-678C-468D-16AA65F4DF93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661EF8-6F0B-9884-ECFA-B7371C3991E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4CBD7E-9C6D-1FA5-29F0-C80F7E103A9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0429803-BE48-BD1A-2BD0-7C240373C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5A869A5-205B-DA3C-9377-9D45D16066D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96284F5-AADD-55F4-1350-2EC6F2A6EF3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2BB693E-A84E-E01F-E09E-1DC7F8EA9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CA4FDA-A005-8CF0-5361-D20A225AF133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3722AE7-9C69-101B-07CA-15AED50AF259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746356F0-3788-5E52-9832-536EA5B1988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D4DEB2-465E-1F2D-D33B-39A50A53C43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7183B4-044F-9FDB-7067-8E4B0BE46A88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227CCC2-20DD-4558-6A6C-4EDCD430294E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5C74525-53E9-7ACA-162C-DD91ECAC5B62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A8F0ABBE-3B6A-DED6-6A14-7B0B2394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C95BF28-DE3E-3F75-B2E6-A7A6230109B8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AF6DEF0-B393-C57C-A56E-752319476760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EEF7B015-19FE-5DE7-DA2D-34BE3EA8F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D9DA0A-0DD4-A5BB-C0C7-A64D56B5C647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B5FA75-15E6-64B6-6043-4A45216B3B81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13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21C5A8-B6A3-10EC-7711-A9679BE502F5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B365A6E-274E-D905-59A2-11FC71D9C9C3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028B04-E761-A376-8B94-38FFE75FB20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73F40C4-05CB-1955-06F1-244980FCE778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19" name="Rectangle: Rounded Corners 1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9BC7227-E3FA-1E59-2BF7-5AC0E50CE54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466451A-104B-6D6B-7F48-BA1079F93FC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5E0EA77-F55B-2FE3-A936-D489D7D6E68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17" name="Rectangle: Rounded Corners 1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0CA6AF7-B6D2-9D5D-1B6D-D009DE3C879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6401E57-950A-09F7-6C59-6426638FF0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D687E0-FDF2-4FBB-07E8-2632D10AE27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15" name="Rectangle: Rounded Corners 1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CC743A-26EB-F9DE-E96D-17E639A59CC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CC2A2A3-70E2-7EB4-7668-66043959F6E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CD437B-AB9B-F291-81B8-C90DE7C59AC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B995CDC-A897-C89C-1C6D-4D87FF986F0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3817567-8F7A-72CF-D43A-E179E064D0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05" name="Picture 10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127E31B-9423-9D47-79B8-7EDEDFB6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06" name="Picture 105" descr="A blue and orange logo&#10;&#10;Description automatically generated">
              <a:extLst>
                <a:ext uri="{FF2B5EF4-FFF2-40B4-BE49-F238E27FC236}">
                  <a16:creationId xmlns:a16="http://schemas.microsoft.com/office/drawing/2014/main" id="{AF9B4E37-01A0-E7B7-2DB1-4B3BBC12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07" name="Picture 10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4BA98486-87CD-AC3F-E756-EAAC1B29D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9A144BA-BBFB-EE9B-7D28-98ADDAC0095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77F109D-543D-1C49-4797-AC59AFAD8BA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C190E6-AD6C-3D17-6C65-9F40AF958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09" name="Picture 10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0D52D11-2CE6-C853-0BF9-E817551D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5537C2-E3C9-2442-4C0B-9B8399E8AF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79D0338-06A3-2E8A-7D82-1AA848A2F160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C3D80E9-8DE0-742D-D56A-018BF58D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88768C-B4B4-3CE4-8DFD-362C8AD0E17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5DC813A-9257-FF4E-7903-6C39E5EED73E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79DBB8F-A769-B816-4B6F-CB065094211E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7033409-E032-4808-A378-336B1B73A45D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D6A4662-4A91-FD01-06EC-11A02A0A15F2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13798AC-DB1D-B849-E44A-77F41ED4DB43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121447A-E3B9-CD85-C376-E72204DCC2DE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70F741-3479-4823-63E6-0AA5FE268986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9572B06-869E-C5B4-89AD-756C2DFFF5D2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145A7C-2FCB-3F4C-3BC2-901A3699DA09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E3FD7CD-EB09-BB55-63E5-FE4DFCCAB9E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F8E5774-97E1-0A5C-DB7E-A8A5CCA49E9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D7A5B91-87C1-4DF9-9A6F-628DBC50C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93DB981-A344-143B-AE73-BC8D11A90AC4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2C44DBD-442A-4AB0-25E0-0839AABE2DE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598AA2FB-E151-E700-DB98-A352EE18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CDB2348-7521-20AB-47A3-EA522C0642FE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0640CAD1-1110-3422-5DB6-023102081A59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4FC248-97CC-76BA-445F-78E17C8764F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27CEF79-83FA-8BA7-0EB4-603AC7DD29E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1E4553B-05C1-38FA-F1CF-C340045906A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529DA64-0A5D-8A1D-D5FA-69A362A3849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A890102-058F-32BF-AA04-111DC7E1CA7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40439F8F-CFBD-6DE6-FD45-4364FA67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9E72E18-21C8-9F0D-DAC8-A42BEE45CF4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3F9F6B3-D54E-DDDD-088B-C285934C413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91F1A324-FA1F-2875-3609-3494818C3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971A3F2-E5A7-A4A4-38E1-566F8B8E9609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C4ABEE66-F770-8481-1E31-E4EBF8E3CD1B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D32759C-0C79-6FC1-9576-F327165E38B8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74F41B3-0647-FC55-55A4-6C2E1F9F903C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94A154A-B9FD-A911-4304-A7A177146092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2832E9A-C611-E9DB-C6B7-07F62DBD85D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F044636-310A-00A6-24C9-A0298F8E865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73DED04B-6B9A-53B5-D463-77BFF1DD0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8D3410A-67FB-400F-FF8C-32A470C544AF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DBEF52-FC4F-F172-B61F-C233D982A77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DBB1DC31-BDA0-C810-3B42-78BD35950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568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1111</Words>
  <Application>Microsoft Office PowerPoint</Application>
  <PresentationFormat>Widescreen</PresentationFormat>
  <Paragraphs>749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LivesportFinderLatin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T. Joe</dc:creator>
  <cp:lastModifiedBy>Timothy T. Joe</cp:lastModifiedBy>
  <cp:revision>64</cp:revision>
  <dcterms:created xsi:type="dcterms:W3CDTF">2024-09-04T11:56:12Z</dcterms:created>
  <dcterms:modified xsi:type="dcterms:W3CDTF">2024-09-06T15:06:37Z</dcterms:modified>
</cp:coreProperties>
</file>